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custDataLst>
    <p:tags r:id="rId3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364E10-4715-4D6D-B0E7-D1D6094819A0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</dgm:pt>
    <dgm:pt modelId="{0E4A2A30-A7D9-4108-91CE-E3C8498224A1}">
      <dgm:prSet phldrT="[Текст]"/>
      <dgm:spPr/>
      <dgm:t>
        <a:bodyPr/>
        <a:lstStyle/>
        <a:p>
          <a:r>
            <a:rPr lang="ru-RU" dirty="0" smtClean="0"/>
            <a:t>1. Важные понятия</a:t>
          </a:r>
          <a:endParaRPr lang="ru-RU" dirty="0"/>
        </a:p>
      </dgm:t>
    </dgm:pt>
    <dgm:pt modelId="{0283C1A3-F3C5-43DB-8153-890F7FF9F46B}" type="parTrans" cxnId="{13A34317-698A-4867-B891-C9C2B9890C06}">
      <dgm:prSet/>
      <dgm:spPr/>
      <dgm:t>
        <a:bodyPr/>
        <a:lstStyle/>
        <a:p>
          <a:endParaRPr lang="ru-RU"/>
        </a:p>
      </dgm:t>
    </dgm:pt>
    <dgm:pt modelId="{3B31E7C2-ACC5-4A31-BF44-8A761E0F34A5}" type="sibTrans" cxnId="{13A34317-698A-4867-B891-C9C2B9890C06}">
      <dgm:prSet/>
      <dgm:spPr/>
      <dgm:t>
        <a:bodyPr/>
        <a:lstStyle/>
        <a:p>
          <a:endParaRPr lang="ru-RU"/>
        </a:p>
      </dgm:t>
    </dgm:pt>
    <dgm:pt modelId="{C601D71C-C842-45C1-9EE6-53DF8271020E}">
      <dgm:prSet phldrT="[Текст]"/>
      <dgm:spPr/>
      <dgm:t>
        <a:bodyPr/>
        <a:lstStyle/>
        <a:p>
          <a:r>
            <a:rPr lang="ru-RU" dirty="0" smtClean="0"/>
            <a:t>2. Управление рисками</a:t>
          </a:r>
          <a:endParaRPr lang="ru-RU" dirty="0"/>
        </a:p>
      </dgm:t>
    </dgm:pt>
    <dgm:pt modelId="{F843DDED-154D-4F54-A3C5-19B1F1F6F9C7}" type="parTrans" cxnId="{B9FD9B1F-D053-4F70-832C-B5925E00579D}">
      <dgm:prSet/>
      <dgm:spPr/>
      <dgm:t>
        <a:bodyPr/>
        <a:lstStyle/>
        <a:p>
          <a:endParaRPr lang="ru-RU"/>
        </a:p>
      </dgm:t>
    </dgm:pt>
    <dgm:pt modelId="{C3E46CBB-3A46-4A2E-8FC0-7F3CE4D25376}" type="sibTrans" cxnId="{B9FD9B1F-D053-4F70-832C-B5925E00579D}">
      <dgm:prSet/>
      <dgm:spPr/>
      <dgm:t>
        <a:bodyPr/>
        <a:lstStyle/>
        <a:p>
          <a:endParaRPr lang="ru-RU"/>
        </a:p>
      </dgm:t>
    </dgm:pt>
    <dgm:pt modelId="{D5DF8CCC-4075-43A6-ACEE-5DE20DFAF22B}">
      <dgm:prSet phldrT="[Текст]"/>
      <dgm:spPr/>
      <dgm:t>
        <a:bodyPr/>
        <a:lstStyle/>
        <a:p>
          <a:r>
            <a:rPr lang="ru-RU" dirty="0" smtClean="0"/>
            <a:t>3. Коммуникации в проекте</a:t>
          </a:r>
          <a:endParaRPr lang="ru-RU" dirty="0"/>
        </a:p>
      </dgm:t>
    </dgm:pt>
    <dgm:pt modelId="{53F1E9D0-0C28-4183-9B27-E576180C2A72}" type="parTrans" cxnId="{658A4D2B-124A-41D0-952C-EEC0ED3B61A4}">
      <dgm:prSet/>
      <dgm:spPr/>
      <dgm:t>
        <a:bodyPr/>
        <a:lstStyle/>
        <a:p>
          <a:endParaRPr lang="ru-RU"/>
        </a:p>
      </dgm:t>
    </dgm:pt>
    <dgm:pt modelId="{58ADFACB-5979-4B4C-AE51-AF4537973869}" type="sibTrans" cxnId="{658A4D2B-124A-41D0-952C-EEC0ED3B61A4}">
      <dgm:prSet/>
      <dgm:spPr/>
      <dgm:t>
        <a:bodyPr/>
        <a:lstStyle/>
        <a:p>
          <a:endParaRPr lang="ru-RU"/>
        </a:p>
      </dgm:t>
    </dgm:pt>
    <dgm:pt modelId="{66354133-B2C8-4341-AA34-5A1ECCF16C64}" type="pres">
      <dgm:prSet presAssocID="{1F364E10-4715-4D6D-B0E7-D1D6094819A0}" presName="rootnode" presStyleCnt="0">
        <dgm:presLayoutVars>
          <dgm:chMax/>
          <dgm:chPref/>
          <dgm:dir/>
          <dgm:animLvl val="lvl"/>
        </dgm:presLayoutVars>
      </dgm:prSet>
      <dgm:spPr/>
    </dgm:pt>
    <dgm:pt modelId="{338F76C3-9CE9-4ABF-97F7-F1C097D75FA4}" type="pres">
      <dgm:prSet presAssocID="{0E4A2A30-A7D9-4108-91CE-E3C8498224A1}" presName="composite" presStyleCnt="0"/>
      <dgm:spPr/>
    </dgm:pt>
    <dgm:pt modelId="{705E5BC8-DCCF-4527-8948-5AFD9215878E}" type="pres">
      <dgm:prSet presAssocID="{0E4A2A30-A7D9-4108-91CE-E3C8498224A1}" presName="LShape" presStyleLbl="alignNode1" presStyleIdx="0" presStyleCnt="5"/>
      <dgm:spPr>
        <a:solidFill>
          <a:srgbClr val="92D050"/>
        </a:solidFill>
        <a:ln>
          <a:noFill/>
        </a:ln>
      </dgm:spPr>
    </dgm:pt>
    <dgm:pt modelId="{021CB872-074F-4FD5-ADF6-166B14B61C95}" type="pres">
      <dgm:prSet presAssocID="{0E4A2A30-A7D9-4108-91CE-E3C8498224A1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FE4D647-5AA3-4C19-8DE8-F9286520D8FE}" type="pres">
      <dgm:prSet presAssocID="{0E4A2A30-A7D9-4108-91CE-E3C8498224A1}" presName="Triangle" presStyleLbl="alignNode1" presStyleIdx="1" presStyleCnt="5"/>
      <dgm:spPr/>
    </dgm:pt>
    <dgm:pt modelId="{E0C972D0-D741-4B0E-B092-F5B3F43398DB}" type="pres">
      <dgm:prSet presAssocID="{3B31E7C2-ACC5-4A31-BF44-8A761E0F34A5}" presName="sibTrans" presStyleCnt="0"/>
      <dgm:spPr/>
    </dgm:pt>
    <dgm:pt modelId="{36D75B4D-AF57-4D16-A6BE-4048914619FA}" type="pres">
      <dgm:prSet presAssocID="{3B31E7C2-ACC5-4A31-BF44-8A761E0F34A5}" presName="space" presStyleCnt="0"/>
      <dgm:spPr/>
    </dgm:pt>
    <dgm:pt modelId="{620E0A5E-4EFC-46CA-A3A6-22CDC0645D15}" type="pres">
      <dgm:prSet presAssocID="{C601D71C-C842-45C1-9EE6-53DF8271020E}" presName="composite" presStyleCnt="0"/>
      <dgm:spPr/>
    </dgm:pt>
    <dgm:pt modelId="{F642ABF9-7D1A-4B53-9E2B-37A8ABBAFD73}" type="pres">
      <dgm:prSet presAssocID="{C601D71C-C842-45C1-9EE6-53DF8271020E}" presName="LShape" presStyleLbl="alignNode1" presStyleIdx="2" presStyleCnt="5"/>
      <dgm:spPr>
        <a:solidFill>
          <a:srgbClr val="00B0F0"/>
        </a:solidFill>
        <a:ln>
          <a:noFill/>
        </a:ln>
      </dgm:spPr>
    </dgm:pt>
    <dgm:pt modelId="{ED982F48-D1FB-4FD2-A371-B2874BB9A8FE}" type="pres">
      <dgm:prSet presAssocID="{C601D71C-C842-45C1-9EE6-53DF8271020E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C5914F48-A25B-452C-89FB-DE54E940C8AD}" type="pres">
      <dgm:prSet presAssocID="{C601D71C-C842-45C1-9EE6-53DF8271020E}" presName="Triangle" presStyleLbl="alignNode1" presStyleIdx="3" presStyleCnt="5"/>
      <dgm:spPr/>
    </dgm:pt>
    <dgm:pt modelId="{09C87BDC-8F79-4196-AA41-E9F8E9084634}" type="pres">
      <dgm:prSet presAssocID="{C3E46CBB-3A46-4A2E-8FC0-7F3CE4D25376}" presName="sibTrans" presStyleCnt="0"/>
      <dgm:spPr/>
    </dgm:pt>
    <dgm:pt modelId="{6F4B8323-ABE5-4614-823E-282337E87EF2}" type="pres">
      <dgm:prSet presAssocID="{C3E46CBB-3A46-4A2E-8FC0-7F3CE4D25376}" presName="space" presStyleCnt="0"/>
      <dgm:spPr/>
    </dgm:pt>
    <dgm:pt modelId="{F08AD82E-D4B7-412C-A57A-FD06A3330F5B}" type="pres">
      <dgm:prSet presAssocID="{D5DF8CCC-4075-43A6-ACEE-5DE20DFAF22B}" presName="composite" presStyleCnt="0"/>
      <dgm:spPr/>
    </dgm:pt>
    <dgm:pt modelId="{A7F11C22-2B29-4DF8-828F-409F8BB1FE9D}" type="pres">
      <dgm:prSet presAssocID="{D5DF8CCC-4075-43A6-ACEE-5DE20DFAF22B}" presName="LShape" presStyleLbl="alignNode1" presStyleIdx="4" presStyleCnt="5"/>
      <dgm:spPr>
        <a:solidFill>
          <a:srgbClr val="C00000"/>
        </a:solidFill>
        <a:ln>
          <a:noFill/>
        </a:ln>
      </dgm:spPr>
    </dgm:pt>
    <dgm:pt modelId="{41849264-9E0F-414F-B8DA-D0C99A9CAC20}" type="pres">
      <dgm:prSet presAssocID="{D5DF8CCC-4075-43A6-ACEE-5DE20DFAF22B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7A7FEAB-DB77-4836-853B-E0FB8B25021E}" type="presOf" srcId="{0E4A2A30-A7D9-4108-91CE-E3C8498224A1}" destId="{021CB872-074F-4FD5-ADF6-166B14B61C95}" srcOrd="0" destOrd="0" presId="urn:microsoft.com/office/officeart/2009/3/layout/StepUpProcess"/>
    <dgm:cxn modelId="{02CA24AC-D5EF-4336-B09D-08D1187BAF96}" type="presOf" srcId="{1F364E10-4715-4D6D-B0E7-D1D6094819A0}" destId="{66354133-B2C8-4341-AA34-5A1ECCF16C64}" srcOrd="0" destOrd="0" presId="urn:microsoft.com/office/officeart/2009/3/layout/StepUpProcess"/>
    <dgm:cxn modelId="{B4C9F06F-69D3-4D1B-BB1A-252BCBDA46B1}" type="presOf" srcId="{D5DF8CCC-4075-43A6-ACEE-5DE20DFAF22B}" destId="{41849264-9E0F-414F-B8DA-D0C99A9CAC20}" srcOrd="0" destOrd="0" presId="urn:microsoft.com/office/officeart/2009/3/layout/StepUpProcess"/>
    <dgm:cxn modelId="{658A4D2B-124A-41D0-952C-EEC0ED3B61A4}" srcId="{1F364E10-4715-4D6D-B0E7-D1D6094819A0}" destId="{D5DF8CCC-4075-43A6-ACEE-5DE20DFAF22B}" srcOrd="2" destOrd="0" parTransId="{53F1E9D0-0C28-4183-9B27-E576180C2A72}" sibTransId="{58ADFACB-5979-4B4C-AE51-AF4537973869}"/>
    <dgm:cxn modelId="{13A34317-698A-4867-B891-C9C2B9890C06}" srcId="{1F364E10-4715-4D6D-B0E7-D1D6094819A0}" destId="{0E4A2A30-A7D9-4108-91CE-E3C8498224A1}" srcOrd="0" destOrd="0" parTransId="{0283C1A3-F3C5-43DB-8153-890F7FF9F46B}" sibTransId="{3B31E7C2-ACC5-4A31-BF44-8A761E0F34A5}"/>
    <dgm:cxn modelId="{B9FD9B1F-D053-4F70-832C-B5925E00579D}" srcId="{1F364E10-4715-4D6D-B0E7-D1D6094819A0}" destId="{C601D71C-C842-45C1-9EE6-53DF8271020E}" srcOrd="1" destOrd="0" parTransId="{F843DDED-154D-4F54-A3C5-19B1F1F6F9C7}" sibTransId="{C3E46CBB-3A46-4A2E-8FC0-7F3CE4D25376}"/>
    <dgm:cxn modelId="{714F309F-2C0F-454B-906E-3B7A3CE5D60D}" type="presOf" srcId="{C601D71C-C842-45C1-9EE6-53DF8271020E}" destId="{ED982F48-D1FB-4FD2-A371-B2874BB9A8FE}" srcOrd="0" destOrd="0" presId="urn:microsoft.com/office/officeart/2009/3/layout/StepUpProcess"/>
    <dgm:cxn modelId="{EFD90316-308A-43AE-9DA1-C57552CC8448}" type="presParOf" srcId="{66354133-B2C8-4341-AA34-5A1ECCF16C64}" destId="{338F76C3-9CE9-4ABF-97F7-F1C097D75FA4}" srcOrd="0" destOrd="0" presId="urn:microsoft.com/office/officeart/2009/3/layout/StepUpProcess"/>
    <dgm:cxn modelId="{CB3BECB1-F38B-437A-9E54-F31D917C4D36}" type="presParOf" srcId="{338F76C3-9CE9-4ABF-97F7-F1C097D75FA4}" destId="{705E5BC8-DCCF-4527-8948-5AFD9215878E}" srcOrd="0" destOrd="0" presId="urn:microsoft.com/office/officeart/2009/3/layout/StepUpProcess"/>
    <dgm:cxn modelId="{9CD6C14D-C469-46CF-B4CE-D83194E090D2}" type="presParOf" srcId="{338F76C3-9CE9-4ABF-97F7-F1C097D75FA4}" destId="{021CB872-074F-4FD5-ADF6-166B14B61C95}" srcOrd="1" destOrd="0" presId="urn:microsoft.com/office/officeart/2009/3/layout/StepUpProcess"/>
    <dgm:cxn modelId="{15265D95-948B-4E53-B57D-CEBAC4D8E67A}" type="presParOf" srcId="{338F76C3-9CE9-4ABF-97F7-F1C097D75FA4}" destId="{BFE4D647-5AA3-4C19-8DE8-F9286520D8FE}" srcOrd="2" destOrd="0" presId="urn:microsoft.com/office/officeart/2009/3/layout/StepUpProcess"/>
    <dgm:cxn modelId="{27209C17-F28A-4B3A-B238-5202453C09F0}" type="presParOf" srcId="{66354133-B2C8-4341-AA34-5A1ECCF16C64}" destId="{E0C972D0-D741-4B0E-B092-F5B3F43398DB}" srcOrd="1" destOrd="0" presId="urn:microsoft.com/office/officeart/2009/3/layout/StepUpProcess"/>
    <dgm:cxn modelId="{3D1E29A7-1BD5-429D-8A18-A88BD1DE556B}" type="presParOf" srcId="{E0C972D0-D741-4B0E-B092-F5B3F43398DB}" destId="{36D75B4D-AF57-4D16-A6BE-4048914619FA}" srcOrd="0" destOrd="0" presId="urn:microsoft.com/office/officeart/2009/3/layout/StepUpProcess"/>
    <dgm:cxn modelId="{CB4D0260-DF31-4E6F-8ADA-28122B515913}" type="presParOf" srcId="{66354133-B2C8-4341-AA34-5A1ECCF16C64}" destId="{620E0A5E-4EFC-46CA-A3A6-22CDC0645D15}" srcOrd="2" destOrd="0" presId="urn:microsoft.com/office/officeart/2009/3/layout/StepUpProcess"/>
    <dgm:cxn modelId="{D4261894-8D58-4D45-A09E-3FAA508493B8}" type="presParOf" srcId="{620E0A5E-4EFC-46CA-A3A6-22CDC0645D15}" destId="{F642ABF9-7D1A-4B53-9E2B-37A8ABBAFD73}" srcOrd="0" destOrd="0" presId="urn:microsoft.com/office/officeart/2009/3/layout/StepUpProcess"/>
    <dgm:cxn modelId="{15AABB23-7F1B-4DD6-A480-E7A6DED5FA41}" type="presParOf" srcId="{620E0A5E-4EFC-46CA-A3A6-22CDC0645D15}" destId="{ED982F48-D1FB-4FD2-A371-B2874BB9A8FE}" srcOrd="1" destOrd="0" presId="urn:microsoft.com/office/officeart/2009/3/layout/StepUpProcess"/>
    <dgm:cxn modelId="{CD5FA33E-2B75-4FD4-AEC3-3EA4E18C788D}" type="presParOf" srcId="{620E0A5E-4EFC-46CA-A3A6-22CDC0645D15}" destId="{C5914F48-A25B-452C-89FB-DE54E940C8AD}" srcOrd="2" destOrd="0" presId="urn:microsoft.com/office/officeart/2009/3/layout/StepUpProcess"/>
    <dgm:cxn modelId="{D2EB8F44-6844-4110-9364-5BACF724142A}" type="presParOf" srcId="{66354133-B2C8-4341-AA34-5A1ECCF16C64}" destId="{09C87BDC-8F79-4196-AA41-E9F8E9084634}" srcOrd="3" destOrd="0" presId="urn:microsoft.com/office/officeart/2009/3/layout/StepUpProcess"/>
    <dgm:cxn modelId="{6E6F9493-3FB5-4F7D-9D29-8401048D17B6}" type="presParOf" srcId="{09C87BDC-8F79-4196-AA41-E9F8E9084634}" destId="{6F4B8323-ABE5-4614-823E-282337E87EF2}" srcOrd="0" destOrd="0" presId="urn:microsoft.com/office/officeart/2009/3/layout/StepUpProcess"/>
    <dgm:cxn modelId="{0A94B129-141C-47F0-85B5-D7A91B905918}" type="presParOf" srcId="{66354133-B2C8-4341-AA34-5A1ECCF16C64}" destId="{F08AD82E-D4B7-412C-A57A-FD06A3330F5B}" srcOrd="4" destOrd="0" presId="urn:microsoft.com/office/officeart/2009/3/layout/StepUpProcess"/>
    <dgm:cxn modelId="{EF1A1DD8-4149-409B-B4E3-BC747167A8A2}" type="presParOf" srcId="{F08AD82E-D4B7-412C-A57A-FD06A3330F5B}" destId="{A7F11C22-2B29-4DF8-828F-409F8BB1FE9D}" srcOrd="0" destOrd="0" presId="urn:microsoft.com/office/officeart/2009/3/layout/StepUpProcess"/>
    <dgm:cxn modelId="{42EBC958-316A-41BB-92D9-3BF96B03B531}" type="presParOf" srcId="{F08AD82E-D4B7-412C-A57A-FD06A3330F5B}" destId="{41849264-9E0F-414F-B8DA-D0C99A9CAC2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241797-6EC7-435A-A4F1-613EF60BA719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DEDBE8E8-F883-443B-BB77-EE072EB04673}">
      <dgm:prSet phldrT="[Текст]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ru-RU"/>
            <a:t>Планирование</a:t>
          </a:r>
        </a:p>
      </dgm:t>
    </dgm:pt>
    <dgm:pt modelId="{D934D9B6-9269-4459-B215-ECF776ECE4B9}" type="parTrans" cxnId="{4B390CA1-1A8E-482F-993D-0C6E2E6F736D}">
      <dgm:prSet/>
      <dgm:spPr/>
      <dgm:t>
        <a:bodyPr/>
        <a:lstStyle/>
        <a:p>
          <a:endParaRPr lang="ru-RU"/>
        </a:p>
      </dgm:t>
    </dgm:pt>
    <dgm:pt modelId="{9E45AA71-E5FC-4399-9CDD-23B0628445FD}" type="sibTrans" cxnId="{4B390CA1-1A8E-482F-993D-0C6E2E6F736D}">
      <dgm:prSet/>
      <dgm:spPr/>
      <dgm:t>
        <a:bodyPr/>
        <a:lstStyle/>
        <a:p>
          <a:endParaRPr lang="ru-RU"/>
        </a:p>
      </dgm:t>
    </dgm:pt>
    <dgm:pt modelId="{B6AC70A8-7A0F-4DF2-8803-2B9E9CC43D75}">
      <dgm:prSet phldrT="[Текст]"/>
      <dgm:spPr/>
      <dgm:t>
        <a:bodyPr/>
        <a:lstStyle/>
        <a:p>
          <a:r>
            <a:rPr lang="ru-RU"/>
            <a:t>План реализации </a:t>
          </a:r>
        </a:p>
      </dgm:t>
    </dgm:pt>
    <dgm:pt modelId="{96F78B4A-AF88-4259-9ACB-3CBAE02F4EAF}" type="parTrans" cxnId="{FE8E4196-5AF6-4650-ACBE-8F8529D7F2D5}">
      <dgm:prSet/>
      <dgm:spPr/>
      <dgm:t>
        <a:bodyPr/>
        <a:lstStyle/>
        <a:p>
          <a:endParaRPr lang="ru-RU"/>
        </a:p>
      </dgm:t>
    </dgm:pt>
    <dgm:pt modelId="{4C6035FE-16CD-4706-8956-0D1FEAB85180}" type="sibTrans" cxnId="{FE8E4196-5AF6-4650-ACBE-8F8529D7F2D5}">
      <dgm:prSet/>
      <dgm:spPr/>
      <dgm:t>
        <a:bodyPr/>
        <a:lstStyle/>
        <a:p>
          <a:endParaRPr lang="ru-RU"/>
        </a:p>
      </dgm:t>
    </dgm:pt>
    <dgm:pt modelId="{3065D917-F20E-42FD-A0E8-D025FDF23EA4}">
      <dgm:prSet phldrT="[Текст]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ru-RU" dirty="0"/>
            <a:t>Разработка </a:t>
          </a:r>
          <a:r>
            <a:rPr lang="ru-RU" dirty="0" smtClean="0"/>
            <a:t>продукта</a:t>
          </a:r>
          <a:endParaRPr lang="ru-RU" dirty="0"/>
        </a:p>
      </dgm:t>
    </dgm:pt>
    <dgm:pt modelId="{AA39FDCE-01BE-46B0-A478-54CA42D86B5E}" type="parTrans" cxnId="{172F1AAF-BD99-458F-87B1-64E4303FC4D8}">
      <dgm:prSet/>
      <dgm:spPr/>
      <dgm:t>
        <a:bodyPr/>
        <a:lstStyle/>
        <a:p>
          <a:endParaRPr lang="ru-RU"/>
        </a:p>
      </dgm:t>
    </dgm:pt>
    <dgm:pt modelId="{CBF02ABB-5553-42B8-BDB5-A45FC57C1DFF}" type="sibTrans" cxnId="{172F1AAF-BD99-458F-87B1-64E4303FC4D8}">
      <dgm:prSet/>
      <dgm:spPr/>
      <dgm:t>
        <a:bodyPr/>
        <a:lstStyle/>
        <a:p>
          <a:endParaRPr lang="ru-RU"/>
        </a:p>
      </dgm:t>
    </dgm:pt>
    <dgm:pt modelId="{C4C9E1C3-C342-46BD-AA9F-F6A24CAB87BA}">
      <dgm:prSet phldrT="[Текст]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ru-RU" dirty="0"/>
            <a:t>Маркетинговая кампания</a:t>
          </a:r>
        </a:p>
      </dgm:t>
    </dgm:pt>
    <dgm:pt modelId="{ACAE3609-BFA2-457D-9419-B93753AE703D}" type="parTrans" cxnId="{CFEA7B63-32A0-4E2A-B5DF-489B0BF17457}">
      <dgm:prSet/>
      <dgm:spPr/>
      <dgm:t>
        <a:bodyPr/>
        <a:lstStyle/>
        <a:p>
          <a:endParaRPr lang="ru-RU"/>
        </a:p>
      </dgm:t>
    </dgm:pt>
    <dgm:pt modelId="{8084490A-E677-4A09-8A71-2B4905CA58F6}" type="sibTrans" cxnId="{CFEA7B63-32A0-4E2A-B5DF-489B0BF17457}">
      <dgm:prSet/>
      <dgm:spPr/>
      <dgm:t>
        <a:bodyPr/>
        <a:lstStyle/>
        <a:p>
          <a:endParaRPr lang="ru-RU"/>
        </a:p>
      </dgm:t>
    </dgm:pt>
    <dgm:pt modelId="{1FFBFBC7-4CE5-417D-8595-4FA35D13320E}">
      <dgm:prSet phldrT="[Текст]" custT="1"/>
      <dgm:spPr/>
      <dgm:t>
        <a:bodyPr/>
        <a:lstStyle/>
        <a:p>
          <a:r>
            <a:rPr lang="ru-RU" sz="1700" dirty="0"/>
            <a:t>Вывод продукта на рынок</a:t>
          </a:r>
        </a:p>
      </dgm:t>
    </dgm:pt>
    <dgm:pt modelId="{EA59FEC3-85F4-48D9-A951-0328E44A9617}" type="parTrans" cxnId="{0499B470-0CF1-4120-9ED2-4C66F3DD763E}">
      <dgm:prSet/>
      <dgm:spPr/>
      <dgm:t>
        <a:bodyPr/>
        <a:lstStyle/>
        <a:p>
          <a:endParaRPr lang="ru-RU"/>
        </a:p>
      </dgm:t>
    </dgm:pt>
    <dgm:pt modelId="{263179D6-0D74-4608-871C-3F7080DE2659}" type="sibTrans" cxnId="{0499B470-0CF1-4120-9ED2-4C66F3DD763E}">
      <dgm:prSet/>
      <dgm:spPr/>
      <dgm:t>
        <a:bodyPr/>
        <a:lstStyle/>
        <a:p>
          <a:endParaRPr lang="ru-RU"/>
        </a:p>
      </dgm:t>
    </dgm:pt>
    <dgm:pt modelId="{B73E73A6-EEE8-465E-A142-B676AFD185A0}">
      <dgm:prSet phldrT="[Текст]"/>
      <dgm:spPr/>
      <dgm:t>
        <a:bodyPr/>
        <a:lstStyle/>
        <a:p>
          <a:r>
            <a:rPr lang="ru-RU"/>
            <a:t>Финансирование</a:t>
          </a:r>
        </a:p>
      </dgm:t>
    </dgm:pt>
    <dgm:pt modelId="{BC2C7774-354D-415D-A8E2-0036EB6803A9}" type="parTrans" cxnId="{D13FFC73-CD71-456D-8DBA-F648819514C8}">
      <dgm:prSet/>
      <dgm:spPr/>
      <dgm:t>
        <a:bodyPr/>
        <a:lstStyle/>
        <a:p>
          <a:endParaRPr lang="ru-RU"/>
        </a:p>
      </dgm:t>
    </dgm:pt>
    <dgm:pt modelId="{A9AB0444-C2BA-4C1C-B6CF-9E3232D92A17}" type="sibTrans" cxnId="{D13FFC73-CD71-456D-8DBA-F648819514C8}">
      <dgm:prSet/>
      <dgm:spPr/>
      <dgm:t>
        <a:bodyPr/>
        <a:lstStyle/>
        <a:p>
          <a:endParaRPr lang="ru-RU"/>
        </a:p>
      </dgm:t>
    </dgm:pt>
    <dgm:pt modelId="{6AD9B362-462C-4E96-A01D-659BA2A27247}">
      <dgm:prSet phldrT="[Текст]"/>
      <dgm:spPr/>
      <dgm:t>
        <a:bodyPr/>
        <a:lstStyle/>
        <a:p>
          <a:r>
            <a:rPr lang="ru-RU"/>
            <a:t>Разработка продукта</a:t>
          </a:r>
        </a:p>
      </dgm:t>
    </dgm:pt>
    <dgm:pt modelId="{E51806FD-353D-4E5F-9384-94513D886CE1}" type="parTrans" cxnId="{6D195900-8A3C-4363-AA3A-89BB19F12924}">
      <dgm:prSet/>
      <dgm:spPr/>
      <dgm:t>
        <a:bodyPr/>
        <a:lstStyle/>
        <a:p>
          <a:endParaRPr lang="ru-RU"/>
        </a:p>
      </dgm:t>
    </dgm:pt>
    <dgm:pt modelId="{0E25DE61-A412-4766-891C-E75B24864560}" type="sibTrans" cxnId="{6D195900-8A3C-4363-AA3A-89BB19F12924}">
      <dgm:prSet/>
      <dgm:spPr/>
      <dgm:t>
        <a:bodyPr/>
        <a:lstStyle/>
        <a:p>
          <a:endParaRPr lang="ru-RU"/>
        </a:p>
      </dgm:t>
    </dgm:pt>
    <dgm:pt modelId="{CF1FF066-9573-4F13-9F8B-43F0E20A6887}">
      <dgm:prSet phldrT="[Текст]"/>
      <dgm:spPr/>
      <dgm:t>
        <a:bodyPr/>
        <a:lstStyle/>
        <a:p>
          <a:r>
            <a:rPr lang="ru-RU" dirty="0"/>
            <a:t>Тестирование на ЦА</a:t>
          </a:r>
        </a:p>
      </dgm:t>
    </dgm:pt>
    <dgm:pt modelId="{7F8398CD-787E-41A9-B3B3-CE21FCE02177}" type="parTrans" cxnId="{BBF4DBDE-97E9-4BDF-AF8D-D338A806CE5D}">
      <dgm:prSet/>
      <dgm:spPr/>
      <dgm:t>
        <a:bodyPr/>
        <a:lstStyle/>
        <a:p>
          <a:endParaRPr lang="ru-RU"/>
        </a:p>
      </dgm:t>
    </dgm:pt>
    <dgm:pt modelId="{3ABFD5B0-802C-404C-9E13-48C71F8389B2}" type="sibTrans" cxnId="{BBF4DBDE-97E9-4BDF-AF8D-D338A806CE5D}">
      <dgm:prSet/>
      <dgm:spPr/>
      <dgm:t>
        <a:bodyPr/>
        <a:lstStyle/>
        <a:p>
          <a:endParaRPr lang="ru-RU"/>
        </a:p>
      </dgm:t>
    </dgm:pt>
    <dgm:pt modelId="{5886A84F-3626-4032-AB53-8411C548AC48}" type="pres">
      <dgm:prSet presAssocID="{F6241797-6EC7-435A-A4F1-613EF60BA71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C5931A8-36F0-4054-BD08-8DBBD7EE12DC}" type="pres">
      <dgm:prSet presAssocID="{DEDBE8E8-F883-443B-BB77-EE072EB04673}" presName="composite" presStyleCnt="0"/>
      <dgm:spPr/>
      <dgm:t>
        <a:bodyPr/>
        <a:lstStyle/>
        <a:p>
          <a:endParaRPr lang="ru-RU"/>
        </a:p>
      </dgm:t>
    </dgm:pt>
    <dgm:pt modelId="{4C67CAA6-1DFB-417E-9818-19EB8E972553}" type="pres">
      <dgm:prSet presAssocID="{DEDBE8E8-F883-443B-BB77-EE072EB04673}" presName="bentUpArrow1" presStyleLbl="alignImgPlace1" presStyleIdx="0" presStyleCnt="2"/>
      <dgm:spPr/>
      <dgm:t>
        <a:bodyPr/>
        <a:lstStyle/>
        <a:p>
          <a:endParaRPr lang="ru-RU"/>
        </a:p>
      </dgm:t>
    </dgm:pt>
    <dgm:pt modelId="{98C215DE-88D6-4228-B376-7C5FCE9A35BC}" type="pres">
      <dgm:prSet presAssocID="{DEDBE8E8-F883-443B-BB77-EE072EB04673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F54E1C-E390-437F-A3B4-38F255BD0721}" type="pres">
      <dgm:prSet presAssocID="{DEDBE8E8-F883-443B-BB77-EE072EB04673}" presName="ChildText" presStyleLbl="revTx" presStyleIdx="0" presStyleCnt="3" custScaleX="146132" custLinFactNeighborX="267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B2838-BC06-4B14-9BB4-AE6F46968A14}" type="pres">
      <dgm:prSet presAssocID="{9E45AA71-E5FC-4399-9CDD-23B0628445FD}" presName="sibTrans" presStyleCnt="0"/>
      <dgm:spPr/>
      <dgm:t>
        <a:bodyPr/>
        <a:lstStyle/>
        <a:p>
          <a:endParaRPr lang="ru-RU"/>
        </a:p>
      </dgm:t>
    </dgm:pt>
    <dgm:pt modelId="{3DC9C091-F98C-4B5F-BE74-CF7BF9866D2F}" type="pres">
      <dgm:prSet presAssocID="{3065D917-F20E-42FD-A0E8-D025FDF23EA4}" presName="composite" presStyleCnt="0"/>
      <dgm:spPr/>
      <dgm:t>
        <a:bodyPr/>
        <a:lstStyle/>
        <a:p>
          <a:endParaRPr lang="ru-RU"/>
        </a:p>
      </dgm:t>
    </dgm:pt>
    <dgm:pt modelId="{FFE29C6E-303A-4C1A-9F52-CA5C2EDCCA10}" type="pres">
      <dgm:prSet presAssocID="{3065D917-F20E-42FD-A0E8-D025FDF23EA4}" presName="bentUpArrow1" presStyleLbl="alignImgPlace1" presStyleIdx="1" presStyleCnt="2"/>
      <dgm:spPr/>
      <dgm:t>
        <a:bodyPr/>
        <a:lstStyle/>
        <a:p>
          <a:endParaRPr lang="ru-RU"/>
        </a:p>
      </dgm:t>
    </dgm:pt>
    <dgm:pt modelId="{136B0615-0731-4401-B940-9B0A2E0CC37A}" type="pres">
      <dgm:prSet presAssocID="{3065D917-F20E-42FD-A0E8-D025FDF23EA4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907A7-3718-4B96-802A-877BF7326689}" type="pres">
      <dgm:prSet presAssocID="{3065D917-F20E-42FD-A0E8-D025FDF23EA4}" presName="ChildText" presStyleLbl="revTx" presStyleIdx="1" presStyleCnt="3" custScaleX="227641" custLinFactNeighborX="701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C51AC-48DF-41A3-9B90-F5FF60C21941}" type="pres">
      <dgm:prSet presAssocID="{CBF02ABB-5553-42B8-BDB5-A45FC57C1DFF}" presName="sibTrans" presStyleCnt="0"/>
      <dgm:spPr/>
      <dgm:t>
        <a:bodyPr/>
        <a:lstStyle/>
        <a:p>
          <a:endParaRPr lang="ru-RU"/>
        </a:p>
      </dgm:t>
    </dgm:pt>
    <dgm:pt modelId="{00B63BF7-885A-4C78-AE7C-75D3D0DB5FD5}" type="pres">
      <dgm:prSet presAssocID="{C4C9E1C3-C342-46BD-AA9F-F6A24CAB87BA}" presName="composite" presStyleCnt="0"/>
      <dgm:spPr/>
      <dgm:t>
        <a:bodyPr/>
        <a:lstStyle/>
        <a:p>
          <a:endParaRPr lang="ru-RU"/>
        </a:p>
      </dgm:t>
    </dgm:pt>
    <dgm:pt modelId="{28F79031-BB6F-4DB3-AC24-02976733482B}" type="pres">
      <dgm:prSet presAssocID="{C4C9E1C3-C342-46BD-AA9F-F6A24CAB87BA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E6006-698B-439F-A67E-B3B796A3BA6B}" type="pres">
      <dgm:prSet presAssocID="{C4C9E1C3-C342-46BD-AA9F-F6A24CAB87BA}" presName="FinalChildText" presStyleLbl="revTx" presStyleIdx="2" presStyleCnt="3" custScaleX="119384" custLinFactNeighborX="495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145CBA-90D9-46AB-9DD2-F8BBF01D9403}" type="presOf" srcId="{CF1FF066-9573-4F13-9F8B-43F0E20A6887}" destId="{0F8907A7-3718-4B96-802A-877BF7326689}" srcOrd="0" destOrd="1" presId="urn:microsoft.com/office/officeart/2005/8/layout/StepDownProcess"/>
    <dgm:cxn modelId="{D87F4BAF-8481-4A6A-9627-DBFAA14155DD}" type="presOf" srcId="{6AD9B362-462C-4E96-A01D-659BA2A27247}" destId="{0F8907A7-3718-4B96-802A-877BF7326689}" srcOrd="0" destOrd="0" presId="urn:microsoft.com/office/officeart/2005/8/layout/StepDownProcess"/>
    <dgm:cxn modelId="{CCA7EC73-8C4D-414B-9CC0-76054012B6D5}" type="presOf" srcId="{DEDBE8E8-F883-443B-BB77-EE072EB04673}" destId="{98C215DE-88D6-4228-B376-7C5FCE9A35BC}" srcOrd="0" destOrd="0" presId="urn:microsoft.com/office/officeart/2005/8/layout/StepDownProcess"/>
    <dgm:cxn modelId="{FE8E4196-5AF6-4650-ACBE-8F8529D7F2D5}" srcId="{DEDBE8E8-F883-443B-BB77-EE072EB04673}" destId="{B6AC70A8-7A0F-4DF2-8803-2B9E9CC43D75}" srcOrd="0" destOrd="0" parTransId="{96F78B4A-AF88-4259-9ACB-3CBAE02F4EAF}" sibTransId="{4C6035FE-16CD-4706-8956-0D1FEAB85180}"/>
    <dgm:cxn modelId="{281B06F7-CEB5-4CE8-8AAB-A7CC6F1BF396}" type="presOf" srcId="{B6AC70A8-7A0F-4DF2-8803-2B9E9CC43D75}" destId="{4CF54E1C-E390-437F-A3B4-38F255BD0721}" srcOrd="0" destOrd="0" presId="urn:microsoft.com/office/officeart/2005/8/layout/StepDownProcess"/>
    <dgm:cxn modelId="{539C0A28-2868-4A4C-AA15-EAB2DF209AFB}" type="presOf" srcId="{B73E73A6-EEE8-465E-A142-B676AFD185A0}" destId="{4CF54E1C-E390-437F-A3B4-38F255BD0721}" srcOrd="0" destOrd="1" presId="urn:microsoft.com/office/officeart/2005/8/layout/StepDownProcess"/>
    <dgm:cxn modelId="{4B390CA1-1A8E-482F-993D-0C6E2E6F736D}" srcId="{F6241797-6EC7-435A-A4F1-613EF60BA719}" destId="{DEDBE8E8-F883-443B-BB77-EE072EB04673}" srcOrd="0" destOrd="0" parTransId="{D934D9B6-9269-4459-B215-ECF776ECE4B9}" sibTransId="{9E45AA71-E5FC-4399-9CDD-23B0628445FD}"/>
    <dgm:cxn modelId="{A7BAB1C7-C44E-472F-AB6D-C421DC92ECE1}" type="presOf" srcId="{F6241797-6EC7-435A-A4F1-613EF60BA719}" destId="{5886A84F-3626-4032-AB53-8411C548AC48}" srcOrd="0" destOrd="0" presId="urn:microsoft.com/office/officeart/2005/8/layout/StepDownProcess"/>
    <dgm:cxn modelId="{0499B470-0CF1-4120-9ED2-4C66F3DD763E}" srcId="{C4C9E1C3-C342-46BD-AA9F-F6A24CAB87BA}" destId="{1FFBFBC7-4CE5-417D-8595-4FA35D13320E}" srcOrd="0" destOrd="0" parTransId="{EA59FEC3-85F4-48D9-A951-0328E44A9617}" sibTransId="{263179D6-0D74-4608-871C-3F7080DE2659}"/>
    <dgm:cxn modelId="{CFEA7B63-32A0-4E2A-B5DF-489B0BF17457}" srcId="{F6241797-6EC7-435A-A4F1-613EF60BA719}" destId="{C4C9E1C3-C342-46BD-AA9F-F6A24CAB87BA}" srcOrd="2" destOrd="0" parTransId="{ACAE3609-BFA2-457D-9419-B93753AE703D}" sibTransId="{8084490A-E677-4A09-8A71-2B4905CA58F6}"/>
    <dgm:cxn modelId="{BBF4DBDE-97E9-4BDF-AF8D-D338A806CE5D}" srcId="{3065D917-F20E-42FD-A0E8-D025FDF23EA4}" destId="{CF1FF066-9573-4F13-9F8B-43F0E20A6887}" srcOrd="1" destOrd="0" parTransId="{7F8398CD-787E-41A9-B3B3-CE21FCE02177}" sibTransId="{3ABFD5B0-802C-404C-9E13-48C71F8389B2}"/>
    <dgm:cxn modelId="{6D195900-8A3C-4363-AA3A-89BB19F12924}" srcId="{3065D917-F20E-42FD-A0E8-D025FDF23EA4}" destId="{6AD9B362-462C-4E96-A01D-659BA2A27247}" srcOrd="0" destOrd="0" parTransId="{E51806FD-353D-4E5F-9384-94513D886CE1}" sibTransId="{0E25DE61-A412-4766-891C-E75B24864560}"/>
    <dgm:cxn modelId="{D13FFC73-CD71-456D-8DBA-F648819514C8}" srcId="{DEDBE8E8-F883-443B-BB77-EE072EB04673}" destId="{B73E73A6-EEE8-465E-A142-B676AFD185A0}" srcOrd="1" destOrd="0" parTransId="{BC2C7774-354D-415D-A8E2-0036EB6803A9}" sibTransId="{A9AB0444-C2BA-4C1C-B6CF-9E3232D92A17}"/>
    <dgm:cxn modelId="{172F1AAF-BD99-458F-87B1-64E4303FC4D8}" srcId="{F6241797-6EC7-435A-A4F1-613EF60BA719}" destId="{3065D917-F20E-42FD-A0E8-D025FDF23EA4}" srcOrd="1" destOrd="0" parTransId="{AA39FDCE-01BE-46B0-A478-54CA42D86B5E}" sibTransId="{CBF02ABB-5553-42B8-BDB5-A45FC57C1DFF}"/>
    <dgm:cxn modelId="{791EFE15-61E8-43B2-9E1D-3016EE8B358B}" type="presOf" srcId="{C4C9E1C3-C342-46BD-AA9F-F6A24CAB87BA}" destId="{28F79031-BB6F-4DB3-AC24-02976733482B}" srcOrd="0" destOrd="0" presId="urn:microsoft.com/office/officeart/2005/8/layout/StepDownProcess"/>
    <dgm:cxn modelId="{0D2DAEB9-74C2-48B7-BD41-3B982BD7B4C3}" type="presOf" srcId="{3065D917-F20E-42FD-A0E8-D025FDF23EA4}" destId="{136B0615-0731-4401-B940-9B0A2E0CC37A}" srcOrd="0" destOrd="0" presId="urn:microsoft.com/office/officeart/2005/8/layout/StepDownProcess"/>
    <dgm:cxn modelId="{F116F201-15A9-446B-9935-EBE23168CC65}" type="presOf" srcId="{1FFBFBC7-4CE5-417D-8595-4FA35D13320E}" destId="{6D2E6006-698B-439F-A67E-B3B796A3BA6B}" srcOrd="0" destOrd="0" presId="urn:microsoft.com/office/officeart/2005/8/layout/StepDownProcess"/>
    <dgm:cxn modelId="{FA5C3E8A-A770-4227-91A4-86635B87115F}" type="presParOf" srcId="{5886A84F-3626-4032-AB53-8411C548AC48}" destId="{6C5931A8-36F0-4054-BD08-8DBBD7EE12DC}" srcOrd="0" destOrd="0" presId="urn:microsoft.com/office/officeart/2005/8/layout/StepDownProcess"/>
    <dgm:cxn modelId="{79077702-36AF-44D3-8E4C-CF134ACAC2E2}" type="presParOf" srcId="{6C5931A8-36F0-4054-BD08-8DBBD7EE12DC}" destId="{4C67CAA6-1DFB-417E-9818-19EB8E972553}" srcOrd="0" destOrd="0" presId="urn:microsoft.com/office/officeart/2005/8/layout/StepDownProcess"/>
    <dgm:cxn modelId="{DF76A78D-69A2-430F-A7A1-BE5C486A96EB}" type="presParOf" srcId="{6C5931A8-36F0-4054-BD08-8DBBD7EE12DC}" destId="{98C215DE-88D6-4228-B376-7C5FCE9A35BC}" srcOrd="1" destOrd="0" presId="urn:microsoft.com/office/officeart/2005/8/layout/StepDownProcess"/>
    <dgm:cxn modelId="{86679CAB-76B1-4E2D-8440-711C5B85FA4A}" type="presParOf" srcId="{6C5931A8-36F0-4054-BD08-8DBBD7EE12DC}" destId="{4CF54E1C-E390-437F-A3B4-38F255BD0721}" srcOrd="2" destOrd="0" presId="urn:microsoft.com/office/officeart/2005/8/layout/StepDownProcess"/>
    <dgm:cxn modelId="{C06B5BAF-122A-49E9-B951-8E88E616A576}" type="presParOf" srcId="{5886A84F-3626-4032-AB53-8411C548AC48}" destId="{340B2838-BC06-4B14-9BB4-AE6F46968A14}" srcOrd="1" destOrd="0" presId="urn:microsoft.com/office/officeart/2005/8/layout/StepDownProcess"/>
    <dgm:cxn modelId="{6954B4BE-A31D-4B87-9C7E-5954B754DC17}" type="presParOf" srcId="{5886A84F-3626-4032-AB53-8411C548AC48}" destId="{3DC9C091-F98C-4B5F-BE74-CF7BF9866D2F}" srcOrd="2" destOrd="0" presId="urn:microsoft.com/office/officeart/2005/8/layout/StepDownProcess"/>
    <dgm:cxn modelId="{B30FCEAB-0F57-4F98-8969-08708EE6A70C}" type="presParOf" srcId="{3DC9C091-F98C-4B5F-BE74-CF7BF9866D2F}" destId="{FFE29C6E-303A-4C1A-9F52-CA5C2EDCCA10}" srcOrd="0" destOrd="0" presId="urn:microsoft.com/office/officeart/2005/8/layout/StepDownProcess"/>
    <dgm:cxn modelId="{93FE0DAD-ED36-407D-BEE3-D454C531C405}" type="presParOf" srcId="{3DC9C091-F98C-4B5F-BE74-CF7BF9866D2F}" destId="{136B0615-0731-4401-B940-9B0A2E0CC37A}" srcOrd="1" destOrd="0" presId="urn:microsoft.com/office/officeart/2005/8/layout/StepDownProcess"/>
    <dgm:cxn modelId="{2256525F-BFF3-4C55-98A8-01B04EFE2DBD}" type="presParOf" srcId="{3DC9C091-F98C-4B5F-BE74-CF7BF9866D2F}" destId="{0F8907A7-3718-4B96-802A-877BF7326689}" srcOrd="2" destOrd="0" presId="urn:microsoft.com/office/officeart/2005/8/layout/StepDownProcess"/>
    <dgm:cxn modelId="{60311393-6000-4359-9E36-833E3AB2E82E}" type="presParOf" srcId="{5886A84F-3626-4032-AB53-8411C548AC48}" destId="{D2FC51AC-48DF-41A3-9B90-F5FF60C21941}" srcOrd="3" destOrd="0" presId="urn:microsoft.com/office/officeart/2005/8/layout/StepDownProcess"/>
    <dgm:cxn modelId="{1FE6B34F-9EB6-4E78-ABDB-9C2472D2346E}" type="presParOf" srcId="{5886A84F-3626-4032-AB53-8411C548AC48}" destId="{00B63BF7-885A-4C78-AE7C-75D3D0DB5FD5}" srcOrd="4" destOrd="0" presId="urn:microsoft.com/office/officeart/2005/8/layout/StepDownProcess"/>
    <dgm:cxn modelId="{0B406C61-8DCB-4D5A-973E-99C81E8207F1}" type="presParOf" srcId="{00B63BF7-885A-4C78-AE7C-75D3D0DB5FD5}" destId="{28F79031-BB6F-4DB3-AC24-02976733482B}" srcOrd="0" destOrd="0" presId="urn:microsoft.com/office/officeart/2005/8/layout/StepDownProcess"/>
    <dgm:cxn modelId="{500366A4-F2A5-42C9-86C8-597D69A5C2F6}" type="presParOf" srcId="{00B63BF7-885A-4C78-AE7C-75D3D0DB5FD5}" destId="{6D2E6006-698B-439F-A67E-B3B796A3BA6B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241797-6EC7-435A-A4F1-613EF60BA719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EDBE8E8-F883-443B-BB77-EE072EB04673}">
      <dgm:prSet phldrT="[Текст]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ru-RU" dirty="0">
              <a:solidFill>
                <a:schemeClr val="bg1"/>
              </a:solidFill>
            </a:rPr>
            <a:t>Планирование</a:t>
          </a:r>
        </a:p>
      </dgm:t>
    </dgm:pt>
    <dgm:pt modelId="{D934D9B6-9269-4459-B215-ECF776ECE4B9}" type="parTrans" cxnId="{4B390CA1-1A8E-482F-993D-0C6E2E6F736D}">
      <dgm:prSet/>
      <dgm:spPr/>
      <dgm:t>
        <a:bodyPr/>
        <a:lstStyle/>
        <a:p>
          <a:endParaRPr lang="ru-RU"/>
        </a:p>
      </dgm:t>
    </dgm:pt>
    <dgm:pt modelId="{9E45AA71-E5FC-4399-9CDD-23B0628445FD}" type="sibTrans" cxnId="{4B390CA1-1A8E-482F-993D-0C6E2E6F736D}">
      <dgm:prSet/>
      <dgm:spPr/>
      <dgm:t>
        <a:bodyPr/>
        <a:lstStyle/>
        <a:p>
          <a:endParaRPr lang="ru-RU"/>
        </a:p>
      </dgm:t>
    </dgm:pt>
    <dgm:pt modelId="{B6AC70A8-7A0F-4DF2-8803-2B9E9CC43D75}">
      <dgm:prSet phldrT="[Текст]"/>
      <dgm:spPr/>
      <dgm:t>
        <a:bodyPr/>
        <a:lstStyle/>
        <a:p>
          <a:r>
            <a:rPr lang="ru-RU"/>
            <a:t>План реализации </a:t>
          </a:r>
        </a:p>
      </dgm:t>
    </dgm:pt>
    <dgm:pt modelId="{96F78B4A-AF88-4259-9ACB-3CBAE02F4EAF}" type="parTrans" cxnId="{FE8E4196-5AF6-4650-ACBE-8F8529D7F2D5}">
      <dgm:prSet/>
      <dgm:spPr/>
      <dgm:t>
        <a:bodyPr/>
        <a:lstStyle/>
        <a:p>
          <a:endParaRPr lang="ru-RU"/>
        </a:p>
      </dgm:t>
    </dgm:pt>
    <dgm:pt modelId="{4C6035FE-16CD-4706-8956-0D1FEAB85180}" type="sibTrans" cxnId="{FE8E4196-5AF6-4650-ACBE-8F8529D7F2D5}">
      <dgm:prSet/>
      <dgm:spPr/>
      <dgm:t>
        <a:bodyPr/>
        <a:lstStyle/>
        <a:p>
          <a:endParaRPr lang="ru-RU"/>
        </a:p>
      </dgm:t>
    </dgm:pt>
    <dgm:pt modelId="{3065D917-F20E-42FD-A0E8-D025FDF23EA4}">
      <dgm:prSet phldrT="[Текст]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ru-RU">
              <a:solidFill>
                <a:schemeClr val="bg1"/>
              </a:solidFill>
            </a:rPr>
            <a:t>Версия 1.</a:t>
          </a:r>
        </a:p>
      </dgm:t>
    </dgm:pt>
    <dgm:pt modelId="{AA39FDCE-01BE-46B0-A478-54CA42D86B5E}" type="parTrans" cxnId="{172F1AAF-BD99-458F-87B1-64E4303FC4D8}">
      <dgm:prSet/>
      <dgm:spPr/>
      <dgm:t>
        <a:bodyPr/>
        <a:lstStyle/>
        <a:p>
          <a:endParaRPr lang="ru-RU"/>
        </a:p>
      </dgm:t>
    </dgm:pt>
    <dgm:pt modelId="{CBF02ABB-5553-42B8-BDB5-A45FC57C1DFF}" type="sibTrans" cxnId="{172F1AAF-BD99-458F-87B1-64E4303FC4D8}">
      <dgm:prSet/>
      <dgm:spPr/>
      <dgm:t>
        <a:bodyPr/>
        <a:lstStyle/>
        <a:p>
          <a:endParaRPr lang="ru-RU"/>
        </a:p>
      </dgm:t>
    </dgm:pt>
    <dgm:pt modelId="{AF1BFAAE-3D2F-426F-8CEB-4D8EDCC21A3F}">
      <dgm:prSet phldrT="[Текст]"/>
      <dgm:spPr/>
      <dgm:t>
        <a:bodyPr/>
        <a:lstStyle/>
        <a:p>
          <a:r>
            <a:rPr lang="ru-RU"/>
            <a:t>Маркетинговая кампания</a:t>
          </a:r>
        </a:p>
      </dgm:t>
    </dgm:pt>
    <dgm:pt modelId="{B6211B60-ACFF-46F1-8237-274EF5C01949}" type="parTrans" cxnId="{71ACF4DC-0193-4406-85F2-445FF132B7FF}">
      <dgm:prSet/>
      <dgm:spPr/>
      <dgm:t>
        <a:bodyPr/>
        <a:lstStyle/>
        <a:p>
          <a:endParaRPr lang="ru-RU"/>
        </a:p>
      </dgm:t>
    </dgm:pt>
    <dgm:pt modelId="{3D8D6537-3043-4ACF-80F4-87F58F86C35E}" type="sibTrans" cxnId="{71ACF4DC-0193-4406-85F2-445FF132B7FF}">
      <dgm:prSet/>
      <dgm:spPr/>
      <dgm:t>
        <a:bodyPr/>
        <a:lstStyle/>
        <a:p>
          <a:endParaRPr lang="ru-RU"/>
        </a:p>
      </dgm:t>
    </dgm:pt>
    <dgm:pt modelId="{C4C9E1C3-C342-46BD-AA9F-F6A24CAB87BA}">
      <dgm:prSet phldrT="[Текст]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ru-RU">
              <a:solidFill>
                <a:schemeClr val="bg1"/>
              </a:solidFill>
            </a:rPr>
            <a:t>Версия 2</a:t>
          </a:r>
        </a:p>
      </dgm:t>
    </dgm:pt>
    <dgm:pt modelId="{ACAE3609-BFA2-457D-9419-B93753AE703D}" type="parTrans" cxnId="{CFEA7B63-32A0-4E2A-B5DF-489B0BF17457}">
      <dgm:prSet/>
      <dgm:spPr/>
      <dgm:t>
        <a:bodyPr/>
        <a:lstStyle/>
        <a:p>
          <a:endParaRPr lang="ru-RU"/>
        </a:p>
      </dgm:t>
    </dgm:pt>
    <dgm:pt modelId="{8084490A-E677-4A09-8A71-2B4905CA58F6}" type="sibTrans" cxnId="{CFEA7B63-32A0-4E2A-B5DF-489B0BF17457}">
      <dgm:prSet/>
      <dgm:spPr/>
      <dgm:t>
        <a:bodyPr/>
        <a:lstStyle/>
        <a:p>
          <a:endParaRPr lang="ru-RU"/>
        </a:p>
      </dgm:t>
    </dgm:pt>
    <dgm:pt modelId="{1FFBFBC7-4CE5-417D-8595-4FA35D13320E}">
      <dgm:prSet phldrT="[Текст]"/>
      <dgm:spPr/>
      <dgm:t>
        <a:bodyPr/>
        <a:lstStyle/>
        <a:p>
          <a:r>
            <a:rPr lang="ru-RU"/>
            <a:t>Доработка продукта</a:t>
          </a:r>
        </a:p>
      </dgm:t>
    </dgm:pt>
    <dgm:pt modelId="{EA59FEC3-85F4-48D9-A951-0328E44A9617}" type="parTrans" cxnId="{0499B470-0CF1-4120-9ED2-4C66F3DD763E}">
      <dgm:prSet/>
      <dgm:spPr/>
      <dgm:t>
        <a:bodyPr/>
        <a:lstStyle/>
        <a:p>
          <a:endParaRPr lang="ru-RU"/>
        </a:p>
      </dgm:t>
    </dgm:pt>
    <dgm:pt modelId="{263179D6-0D74-4608-871C-3F7080DE2659}" type="sibTrans" cxnId="{0499B470-0CF1-4120-9ED2-4C66F3DD763E}">
      <dgm:prSet/>
      <dgm:spPr/>
      <dgm:t>
        <a:bodyPr/>
        <a:lstStyle/>
        <a:p>
          <a:endParaRPr lang="ru-RU"/>
        </a:p>
      </dgm:t>
    </dgm:pt>
    <dgm:pt modelId="{B73E73A6-EEE8-465E-A142-B676AFD185A0}">
      <dgm:prSet phldrT="[Текст]"/>
      <dgm:spPr/>
      <dgm:t>
        <a:bodyPr/>
        <a:lstStyle/>
        <a:p>
          <a:r>
            <a:rPr lang="ru-RU"/>
            <a:t>Финансирование</a:t>
          </a:r>
        </a:p>
      </dgm:t>
    </dgm:pt>
    <dgm:pt modelId="{BC2C7774-354D-415D-A8E2-0036EB6803A9}" type="parTrans" cxnId="{D13FFC73-CD71-456D-8DBA-F648819514C8}">
      <dgm:prSet/>
      <dgm:spPr/>
      <dgm:t>
        <a:bodyPr/>
        <a:lstStyle/>
        <a:p>
          <a:endParaRPr lang="ru-RU"/>
        </a:p>
      </dgm:t>
    </dgm:pt>
    <dgm:pt modelId="{A9AB0444-C2BA-4C1C-B6CF-9E3232D92A17}" type="sibTrans" cxnId="{D13FFC73-CD71-456D-8DBA-F648819514C8}">
      <dgm:prSet/>
      <dgm:spPr/>
      <dgm:t>
        <a:bodyPr/>
        <a:lstStyle/>
        <a:p>
          <a:endParaRPr lang="ru-RU"/>
        </a:p>
      </dgm:t>
    </dgm:pt>
    <dgm:pt modelId="{8A3D25C1-8EBA-4D31-94FD-9758AC44C67E}">
      <dgm:prSet phldrT="[Текст]"/>
      <dgm:spPr/>
      <dgm:t>
        <a:bodyPr/>
        <a:lstStyle/>
        <a:p>
          <a:r>
            <a:rPr lang="ru-RU"/>
            <a:t>Первые отзывы потребителей</a:t>
          </a:r>
        </a:p>
      </dgm:t>
    </dgm:pt>
    <dgm:pt modelId="{9724E7C5-3810-4F18-BA91-9107312E7AA3}" type="parTrans" cxnId="{7EF70E41-E9E2-49B5-B771-BBF702055D77}">
      <dgm:prSet/>
      <dgm:spPr/>
      <dgm:t>
        <a:bodyPr/>
        <a:lstStyle/>
        <a:p>
          <a:endParaRPr lang="ru-RU"/>
        </a:p>
      </dgm:t>
    </dgm:pt>
    <dgm:pt modelId="{B82811EB-93FB-4DB3-B987-FAA8B0AE0B35}" type="sibTrans" cxnId="{7EF70E41-E9E2-49B5-B771-BBF702055D77}">
      <dgm:prSet/>
      <dgm:spPr/>
      <dgm:t>
        <a:bodyPr/>
        <a:lstStyle/>
        <a:p>
          <a:endParaRPr lang="ru-RU"/>
        </a:p>
      </dgm:t>
    </dgm:pt>
    <dgm:pt modelId="{7C78980D-1EBB-4D0E-9DA4-4AEEE4641DA4}">
      <dgm:prSet phldrT="[Текст]"/>
      <dgm:spPr/>
      <dgm:t>
        <a:bodyPr/>
        <a:lstStyle/>
        <a:p>
          <a:r>
            <a:rPr lang="ru-RU" dirty="0"/>
            <a:t>Маркетинговая кампания</a:t>
          </a:r>
        </a:p>
      </dgm:t>
    </dgm:pt>
    <dgm:pt modelId="{A0BF4DF8-1B94-4C06-894D-6ACF4909F734}" type="parTrans" cxnId="{F5B5CC05-F0FE-40F5-A1E5-1E0522C0F648}">
      <dgm:prSet/>
      <dgm:spPr/>
      <dgm:t>
        <a:bodyPr/>
        <a:lstStyle/>
        <a:p>
          <a:endParaRPr lang="ru-RU"/>
        </a:p>
      </dgm:t>
    </dgm:pt>
    <dgm:pt modelId="{FF60FF20-549F-495E-A66E-782ABD62C80C}" type="sibTrans" cxnId="{F5B5CC05-F0FE-40F5-A1E5-1E0522C0F648}">
      <dgm:prSet/>
      <dgm:spPr/>
      <dgm:t>
        <a:bodyPr/>
        <a:lstStyle/>
        <a:p>
          <a:endParaRPr lang="ru-RU"/>
        </a:p>
      </dgm:t>
    </dgm:pt>
    <dgm:pt modelId="{6AD9B362-462C-4E96-A01D-659BA2A27247}">
      <dgm:prSet phldrT="[Текст]"/>
      <dgm:spPr/>
      <dgm:t>
        <a:bodyPr/>
        <a:lstStyle/>
        <a:p>
          <a:r>
            <a:rPr lang="ru-RU"/>
            <a:t>Разработка продукта</a:t>
          </a:r>
        </a:p>
      </dgm:t>
    </dgm:pt>
    <dgm:pt modelId="{E51806FD-353D-4E5F-9384-94513D886CE1}" type="parTrans" cxnId="{6D195900-8A3C-4363-AA3A-89BB19F12924}">
      <dgm:prSet/>
      <dgm:spPr/>
      <dgm:t>
        <a:bodyPr/>
        <a:lstStyle/>
        <a:p>
          <a:endParaRPr lang="ru-RU"/>
        </a:p>
      </dgm:t>
    </dgm:pt>
    <dgm:pt modelId="{0E25DE61-A412-4766-891C-E75B24864560}" type="sibTrans" cxnId="{6D195900-8A3C-4363-AA3A-89BB19F12924}">
      <dgm:prSet/>
      <dgm:spPr/>
      <dgm:t>
        <a:bodyPr/>
        <a:lstStyle/>
        <a:p>
          <a:endParaRPr lang="ru-RU"/>
        </a:p>
      </dgm:t>
    </dgm:pt>
    <dgm:pt modelId="{F416F5E0-3B9F-43BD-8741-D9BBAFE9A2FF}">
      <dgm:prSet phldrT="[Текст]"/>
      <dgm:spPr/>
      <dgm:t>
        <a:bodyPr/>
        <a:lstStyle/>
        <a:p>
          <a:r>
            <a:rPr lang="ru-RU"/>
            <a:t>Расширение ЦА</a:t>
          </a:r>
        </a:p>
      </dgm:t>
    </dgm:pt>
    <dgm:pt modelId="{01D7887C-13A2-498C-94E1-CBCCBD7267DF}" type="parTrans" cxnId="{5F93EDC3-22CF-4A7B-BADF-ADFF9DE1C867}">
      <dgm:prSet/>
      <dgm:spPr/>
      <dgm:t>
        <a:bodyPr/>
        <a:lstStyle/>
        <a:p>
          <a:endParaRPr lang="ru-RU"/>
        </a:p>
      </dgm:t>
    </dgm:pt>
    <dgm:pt modelId="{E7289970-0E18-45E0-985C-88E684AEEC00}" type="sibTrans" cxnId="{5F93EDC3-22CF-4A7B-BADF-ADFF9DE1C867}">
      <dgm:prSet/>
      <dgm:spPr/>
      <dgm:t>
        <a:bodyPr/>
        <a:lstStyle/>
        <a:p>
          <a:endParaRPr lang="ru-RU"/>
        </a:p>
      </dgm:t>
    </dgm:pt>
    <dgm:pt modelId="{5886A84F-3626-4032-AB53-8411C548AC48}" type="pres">
      <dgm:prSet presAssocID="{F6241797-6EC7-435A-A4F1-613EF60BA71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C5931A8-36F0-4054-BD08-8DBBD7EE12DC}" type="pres">
      <dgm:prSet presAssocID="{DEDBE8E8-F883-443B-BB77-EE072EB04673}" presName="composite" presStyleCnt="0"/>
      <dgm:spPr/>
    </dgm:pt>
    <dgm:pt modelId="{4C67CAA6-1DFB-417E-9818-19EB8E972553}" type="pres">
      <dgm:prSet presAssocID="{DEDBE8E8-F883-443B-BB77-EE072EB04673}" presName="bentUpArrow1" presStyleLbl="alignImgPlace1" presStyleIdx="0" presStyleCnt="2"/>
      <dgm:spPr/>
    </dgm:pt>
    <dgm:pt modelId="{98C215DE-88D6-4228-B376-7C5FCE9A35BC}" type="pres">
      <dgm:prSet presAssocID="{DEDBE8E8-F883-443B-BB77-EE072EB04673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F54E1C-E390-437F-A3B4-38F255BD0721}" type="pres">
      <dgm:prSet presAssocID="{DEDBE8E8-F883-443B-BB77-EE072EB04673}" presName="ChildText" presStyleLbl="revTx" presStyleIdx="0" presStyleCnt="3" custScaleX="146132" custLinFactNeighborX="267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B2838-BC06-4B14-9BB4-AE6F46968A14}" type="pres">
      <dgm:prSet presAssocID="{9E45AA71-E5FC-4399-9CDD-23B0628445FD}" presName="sibTrans" presStyleCnt="0"/>
      <dgm:spPr/>
    </dgm:pt>
    <dgm:pt modelId="{3DC9C091-F98C-4B5F-BE74-CF7BF9866D2F}" type="pres">
      <dgm:prSet presAssocID="{3065D917-F20E-42FD-A0E8-D025FDF23EA4}" presName="composite" presStyleCnt="0"/>
      <dgm:spPr/>
    </dgm:pt>
    <dgm:pt modelId="{FFE29C6E-303A-4C1A-9F52-CA5C2EDCCA10}" type="pres">
      <dgm:prSet presAssocID="{3065D917-F20E-42FD-A0E8-D025FDF23EA4}" presName="bentUpArrow1" presStyleLbl="alignImgPlace1" presStyleIdx="1" presStyleCnt="2"/>
      <dgm:spPr/>
    </dgm:pt>
    <dgm:pt modelId="{136B0615-0731-4401-B940-9B0A2E0CC37A}" type="pres">
      <dgm:prSet presAssocID="{3065D917-F20E-42FD-A0E8-D025FDF23EA4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907A7-3718-4B96-802A-877BF7326689}" type="pres">
      <dgm:prSet presAssocID="{3065D917-F20E-42FD-A0E8-D025FDF23EA4}" presName="ChildText" presStyleLbl="revTx" presStyleIdx="1" presStyleCnt="3" custScaleX="227641" custLinFactNeighborX="701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C51AC-48DF-41A3-9B90-F5FF60C21941}" type="pres">
      <dgm:prSet presAssocID="{CBF02ABB-5553-42B8-BDB5-A45FC57C1DFF}" presName="sibTrans" presStyleCnt="0"/>
      <dgm:spPr/>
    </dgm:pt>
    <dgm:pt modelId="{00B63BF7-885A-4C78-AE7C-75D3D0DB5FD5}" type="pres">
      <dgm:prSet presAssocID="{C4C9E1C3-C342-46BD-AA9F-F6A24CAB87BA}" presName="composite" presStyleCnt="0"/>
      <dgm:spPr/>
    </dgm:pt>
    <dgm:pt modelId="{28F79031-BB6F-4DB3-AC24-02976733482B}" type="pres">
      <dgm:prSet presAssocID="{C4C9E1C3-C342-46BD-AA9F-F6A24CAB87BA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E6006-698B-439F-A67E-B3B796A3BA6B}" type="pres">
      <dgm:prSet presAssocID="{C4C9E1C3-C342-46BD-AA9F-F6A24CAB87BA}" presName="FinalChildText" presStyleLbl="revTx" presStyleIdx="2" presStyleCnt="3" custScaleX="151667" custLinFactNeighborX="495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27AC19-79F6-438B-B91B-7BA06C67EE91}" type="presOf" srcId="{DEDBE8E8-F883-443B-BB77-EE072EB04673}" destId="{98C215DE-88D6-4228-B376-7C5FCE9A35BC}" srcOrd="0" destOrd="0" presId="urn:microsoft.com/office/officeart/2005/8/layout/StepDownProcess"/>
    <dgm:cxn modelId="{6603AD25-1376-4CFB-A8A9-DC8B7E1E2582}" type="presOf" srcId="{1FFBFBC7-4CE5-417D-8595-4FA35D13320E}" destId="{6D2E6006-698B-439F-A67E-B3B796A3BA6B}" srcOrd="0" destOrd="0" presId="urn:microsoft.com/office/officeart/2005/8/layout/StepDownProcess"/>
    <dgm:cxn modelId="{2534F1BE-F505-4368-A05F-99714CFD8CE3}" type="presOf" srcId="{F6241797-6EC7-435A-A4F1-613EF60BA719}" destId="{5886A84F-3626-4032-AB53-8411C548AC48}" srcOrd="0" destOrd="0" presId="urn:microsoft.com/office/officeart/2005/8/layout/StepDownProcess"/>
    <dgm:cxn modelId="{4C9E24E8-B802-40B1-8262-0D3CC5E350D0}" type="presOf" srcId="{F416F5E0-3B9F-43BD-8741-D9BBAFE9A2FF}" destId="{6D2E6006-698B-439F-A67E-B3B796A3BA6B}" srcOrd="0" destOrd="2" presId="urn:microsoft.com/office/officeart/2005/8/layout/StepDownProcess"/>
    <dgm:cxn modelId="{FD4A171B-EAAA-400C-A31A-D2A2EAD944B3}" type="presOf" srcId="{7C78980D-1EBB-4D0E-9DA4-4AEEE4641DA4}" destId="{6D2E6006-698B-439F-A67E-B3B796A3BA6B}" srcOrd="0" destOrd="1" presId="urn:microsoft.com/office/officeart/2005/8/layout/StepDownProcess"/>
    <dgm:cxn modelId="{7EF70E41-E9E2-49B5-B771-BBF702055D77}" srcId="{3065D917-F20E-42FD-A0E8-D025FDF23EA4}" destId="{8A3D25C1-8EBA-4D31-94FD-9758AC44C67E}" srcOrd="2" destOrd="0" parTransId="{9724E7C5-3810-4F18-BA91-9107312E7AA3}" sibTransId="{B82811EB-93FB-4DB3-B987-FAA8B0AE0B35}"/>
    <dgm:cxn modelId="{B89960A6-FE72-4C6E-AD2E-EB9CD3A231B0}" type="presOf" srcId="{8A3D25C1-8EBA-4D31-94FD-9758AC44C67E}" destId="{0F8907A7-3718-4B96-802A-877BF7326689}" srcOrd="0" destOrd="2" presId="urn:microsoft.com/office/officeart/2005/8/layout/StepDownProcess"/>
    <dgm:cxn modelId="{FE8E4196-5AF6-4650-ACBE-8F8529D7F2D5}" srcId="{DEDBE8E8-F883-443B-BB77-EE072EB04673}" destId="{B6AC70A8-7A0F-4DF2-8803-2B9E9CC43D75}" srcOrd="0" destOrd="0" parTransId="{96F78B4A-AF88-4259-9ACB-3CBAE02F4EAF}" sibTransId="{4C6035FE-16CD-4706-8956-0D1FEAB85180}"/>
    <dgm:cxn modelId="{4B6EE070-7CEF-470D-BF98-244C936EEA5B}" type="presOf" srcId="{6AD9B362-462C-4E96-A01D-659BA2A27247}" destId="{0F8907A7-3718-4B96-802A-877BF7326689}" srcOrd="0" destOrd="0" presId="urn:microsoft.com/office/officeart/2005/8/layout/StepDownProcess"/>
    <dgm:cxn modelId="{5F93EDC3-22CF-4A7B-BADF-ADFF9DE1C867}" srcId="{C4C9E1C3-C342-46BD-AA9F-F6A24CAB87BA}" destId="{F416F5E0-3B9F-43BD-8741-D9BBAFE9A2FF}" srcOrd="2" destOrd="0" parTransId="{01D7887C-13A2-498C-94E1-CBCCBD7267DF}" sibTransId="{E7289970-0E18-45E0-985C-88E684AEEC00}"/>
    <dgm:cxn modelId="{B6AB6588-E754-403E-AA90-61A265E77D68}" type="presOf" srcId="{C4C9E1C3-C342-46BD-AA9F-F6A24CAB87BA}" destId="{28F79031-BB6F-4DB3-AC24-02976733482B}" srcOrd="0" destOrd="0" presId="urn:microsoft.com/office/officeart/2005/8/layout/StepDownProcess"/>
    <dgm:cxn modelId="{4B390CA1-1A8E-482F-993D-0C6E2E6F736D}" srcId="{F6241797-6EC7-435A-A4F1-613EF60BA719}" destId="{DEDBE8E8-F883-443B-BB77-EE072EB04673}" srcOrd="0" destOrd="0" parTransId="{D934D9B6-9269-4459-B215-ECF776ECE4B9}" sibTransId="{9E45AA71-E5FC-4399-9CDD-23B0628445FD}"/>
    <dgm:cxn modelId="{F1D4095B-1163-49E2-8B10-FE14F0FC97AA}" type="presOf" srcId="{AF1BFAAE-3D2F-426F-8CEB-4D8EDCC21A3F}" destId="{0F8907A7-3718-4B96-802A-877BF7326689}" srcOrd="0" destOrd="1" presId="urn:microsoft.com/office/officeart/2005/8/layout/StepDownProcess"/>
    <dgm:cxn modelId="{0499B470-0CF1-4120-9ED2-4C66F3DD763E}" srcId="{C4C9E1C3-C342-46BD-AA9F-F6A24CAB87BA}" destId="{1FFBFBC7-4CE5-417D-8595-4FA35D13320E}" srcOrd="0" destOrd="0" parTransId="{EA59FEC3-85F4-48D9-A951-0328E44A9617}" sibTransId="{263179D6-0D74-4608-871C-3F7080DE2659}"/>
    <dgm:cxn modelId="{71ACF4DC-0193-4406-85F2-445FF132B7FF}" srcId="{3065D917-F20E-42FD-A0E8-D025FDF23EA4}" destId="{AF1BFAAE-3D2F-426F-8CEB-4D8EDCC21A3F}" srcOrd="1" destOrd="0" parTransId="{B6211B60-ACFF-46F1-8237-274EF5C01949}" sibTransId="{3D8D6537-3043-4ACF-80F4-87F58F86C35E}"/>
    <dgm:cxn modelId="{531AF0D7-1DF5-4C17-8520-29973A0443F9}" type="presOf" srcId="{B6AC70A8-7A0F-4DF2-8803-2B9E9CC43D75}" destId="{4CF54E1C-E390-437F-A3B4-38F255BD0721}" srcOrd="0" destOrd="0" presId="urn:microsoft.com/office/officeart/2005/8/layout/StepDownProcess"/>
    <dgm:cxn modelId="{CFEA7B63-32A0-4E2A-B5DF-489B0BF17457}" srcId="{F6241797-6EC7-435A-A4F1-613EF60BA719}" destId="{C4C9E1C3-C342-46BD-AA9F-F6A24CAB87BA}" srcOrd="2" destOrd="0" parTransId="{ACAE3609-BFA2-457D-9419-B93753AE703D}" sibTransId="{8084490A-E677-4A09-8A71-2B4905CA58F6}"/>
    <dgm:cxn modelId="{F5B5CC05-F0FE-40F5-A1E5-1E0522C0F648}" srcId="{C4C9E1C3-C342-46BD-AA9F-F6A24CAB87BA}" destId="{7C78980D-1EBB-4D0E-9DA4-4AEEE4641DA4}" srcOrd="1" destOrd="0" parTransId="{A0BF4DF8-1B94-4C06-894D-6ACF4909F734}" sibTransId="{FF60FF20-549F-495E-A66E-782ABD62C80C}"/>
    <dgm:cxn modelId="{6D195900-8A3C-4363-AA3A-89BB19F12924}" srcId="{3065D917-F20E-42FD-A0E8-D025FDF23EA4}" destId="{6AD9B362-462C-4E96-A01D-659BA2A27247}" srcOrd="0" destOrd="0" parTransId="{E51806FD-353D-4E5F-9384-94513D886CE1}" sibTransId="{0E25DE61-A412-4766-891C-E75B24864560}"/>
    <dgm:cxn modelId="{12A6ED7A-728B-493C-A1B6-63079C9C249F}" type="presOf" srcId="{3065D917-F20E-42FD-A0E8-D025FDF23EA4}" destId="{136B0615-0731-4401-B940-9B0A2E0CC37A}" srcOrd="0" destOrd="0" presId="urn:microsoft.com/office/officeart/2005/8/layout/StepDownProcess"/>
    <dgm:cxn modelId="{D13FFC73-CD71-456D-8DBA-F648819514C8}" srcId="{DEDBE8E8-F883-443B-BB77-EE072EB04673}" destId="{B73E73A6-EEE8-465E-A142-B676AFD185A0}" srcOrd="1" destOrd="0" parTransId="{BC2C7774-354D-415D-A8E2-0036EB6803A9}" sibTransId="{A9AB0444-C2BA-4C1C-B6CF-9E3232D92A17}"/>
    <dgm:cxn modelId="{172F1AAF-BD99-458F-87B1-64E4303FC4D8}" srcId="{F6241797-6EC7-435A-A4F1-613EF60BA719}" destId="{3065D917-F20E-42FD-A0E8-D025FDF23EA4}" srcOrd="1" destOrd="0" parTransId="{AA39FDCE-01BE-46B0-A478-54CA42D86B5E}" sibTransId="{CBF02ABB-5553-42B8-BDB5-A45FC57C1DFF}"/>
    <dgm:cxn modelId="{06041879-6654-485D-94E2-07FA1A6314E2}" type="presOf" srcId="{B73E73A6-EEE8-465E-A142-B676AFD185A0}" destId="{4CF54E1C-E390-437F-A3B4-38F255BD0721}" srcOrd="0" destOrd="1" presId="urn:microsoft.com/office/officeart/2005/8/layout/StepDownProcess"/>
    <dgm:cxn modelId="{D00EA5F0-44CA-4C87-81C7-AD5775F09C13}" type="presParOf" srcId="{5886A84F-3626-4032-AB53-8411C548AC48}" destId="{6C5931A8-36F0-4054-BD08-8DBBD7EE12DC}" srcOrd="0" destOrd="0" presId="urn:microsoft.com/office/officeart/2005/8/layout/StepDownProcess"/>
    <dgm:cxn modelId="{D9BA96FB-D026-4470-92B2-103C1602777A}" type="presParOf" srcId="{6C5931A8-36F0-4054-BD08-8DBBD7EE12DC}" destId="{4C67CAA6-1DFB-417E-9818-19EB8E972553}" srcOrd="0" destOrd="0" presId="urn:microsoft.com/office/officeart/2005/8/layout/StepDownProcess"/>
    <dgm:cxn modelId="{B3CD8223-C98E-4D0C-9345-647D6791AC58}" type="presParOf" srcId="{6C5931A8-36F0-4054-BD08-8DBBD7EE12DC}" destId="{98C215DE-88D6-4228-B376-7C5FCE9A35BC}" srcOrd="1" destOrd="0" presId="urn:microsoft.com/office/officeart/2005/8/layout/StepDownProcess"/>
    <dgm:cxn modelId="{D38324D4-8B0D-4015-B784-1A297FA97F18}" type="presParOf" srcId="{6C5931A8-36F0-4054-BD08-8DBBD7EE12DC}" destId="{4CF54E1C-E390-437F-A3B4-38F255BD0721}" srcOrd="2" destOrd="0" presId="urn:microsoft.com/office/officeart/2005/8/layout/StepDownProcess"/>
    <dgm:cxn modelId="{7890B7A1-3E33-4E2F-B836-A299FE9F8908}" type="presParOf" srcId="{5886A84F-3626-4032-AB53-8411C548AC48}" destId="{340B2838-BC06-4B14-9BB4-AE6F46968A14}" srcOrd="1" destOrd="0" presId="urn:microsoft.com/office/officeart/2005/8/layout/StepDownProcess"/>
    <dgm:cxn modelId="{83C0FC42-49D4-4C53-9034-B31E14CE5957}" type="presParOf" srcId="{5886A84F-3626-4032-AB53-8411C548AC48}" destId="{3DC9C091-F98C-4B5F-BE74-CF7BF9866D2F}" srcOrd="2" destOrd="0" presId="urn:microsoft.com/office/officeart/2005/8/layout/StepDownProcess"/>
    <dgm:cxn modelId="{0B4B95FA-0FE5-41D1-885B-442237006F38}" type="presParOf" srcId="{3DC9C091-F98C-4B5F-BE74-CF7BF9866D2F}" destId="{FFE29C6E-303A-4C1A-9F52-CA5C2EDCCA10}" srcOrd="0" destOrd="0" presId="urn:microsoft.com/office/officeart/2005/8/layout/StepDownProcess"/>
    <dgm:cxn modelId="{DEFA1954-66D4-431A-9B10-D2EAD7921C93}" type="presParOf" srcId="{3DC9C091-F98C-4B5F-BE74-CF7BF9866D2F}" destId="{136B0615-0731-4401-B940-9B0A2E0CC37A}" srcOrd="1" destOrd="0" presId="urn:microsoft.com/office/officeart/2005/8/layout/StepDownProcess"/>
    <dgm:cxn modelId="{C15F599F-8915-4FA5-A71F-2E4F01625C12}" type="presParOf" srcId="{3DC9C091-F98C-4B5F-BE74-CF7BF9866D2F}" destId="{0F8907A7-3718-4B96-802A-877BF7326689}" srcOrd="2" destOrd="0" presId="urn:microsoft.com/office/officeart/2005/8/layout/StepDownProcess"/>
    <dgm:cxn modelId="{60655314-BDFB-4F71-AAE3-748C21250324}" type="presParOf" srcId="{5886A84F-3626-4032-AB53-8411C548AC48}" destId="{D2FC51AC-48DF-41A3-9B90-F5FF60C21941}" srcOrd="3" destOrd="0" presId="urn:microsoft.com/office/officeart/2005/8/layout/StepDownProcess"/>
    <dgm:cxn modelId="{D33A68F7-52C3-48AB-8DD8-FBE5383011EB}" type="presParOf" srcId="{5886A84F-3626-4032-AB53-8411C548AC48}" destId="{00B63BF7-885A-4C78-AE7C-75D3D0DB5FD5}" srcOrd="4" destOrd="0" presId="urn:microsoft.com/office/officeart/2005/8/layout/StepDownProcess"/>
    <dgm:cxn modelId="{0D2CB972-A498-4CEB-80B9-EBB13BEE6683}" type="presParOf" srcId="{00B63BF7-885A-4C78-AE7C-75D3D0DB5FD5}" destId="{28F79031-BB6F-4DB3-AC24-02976733482B}" srcOrd="0" destOrd="0" presId="urn:microsoft.com/office/officeart/2005/8/layout/StepDownProcess"/>
    <dgm:cxn modelId="{762D8E14-058E-49EE-867C-7F7B59766DDA}" type="presParOf" srcId="{00B63BF7-885A-4C78-AE7C-75D3D0DB5FD5}" destId="{6D2E6006-698B-439F-A67E-B3B796A3BA6B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5E5BC8-DCCF-4527-8948-5AFD9215878E}">
      <dsp:nvSpPr>
        <dsp:cNvPr id="0" name=""/>
        <dsp:cNvSpPr/>
      </dsp:nvSpPr>
      <dsp:spPr>
        <a:xfrm rot="5400000">
          <a:off x="2101272" y="972948"/>
          <a:ext cx="1678862" cy="2793588"/>
        </a:xfrm>
        <a:prstGeom prst="corner">
          <a:avLst>
            <a:gd name="adj1" fmla="val 16120"/>
            <a:gd name="adj2" fmla="val 16110"/>
          </a:avLst>
        </a:prstGeom>
        <a:solidFill>
          <a:srgbClr val="92D050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CB872-074F-4FD5-ADF6-166B14B61C95}">
      <dsp:nvSpPr>
        <dsp:cNvPr id="0" name=""/>
        <dsp:cNvSpPr/>
      </dsp:nvSpPr>
      <dsp:spPr>
        <a:xfrm>
          <a:off x="1821028" y="1807629"/>
          <a:ext cx="2522067" cy="2210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1. Важные понятия</a:t>
          </a:r>
          <a:endParaRPr lang="ru-RU" sz="2300" kern="1200" dirty="0"/>
        </a:p>
      </dsp:txBody>
      <dsp:txXfrm>
        <a:off x="1821028" y="1807629"/>
        <a:ext cx="2522067" cy="2210740"/>
      </dsp:txXfrm>
    </dsp:sp>
    <dsp:sp modelId="{BFE4D647-5AA3-4C19-8DE8-F9286520D8FE}">
      <dsp:nvSpPr>
        <dsp:cNvPr id="0" name=""/>
        <dsp:cNvSpPr/>
      </dsp:nvSpPr>
      <dsp:spPr>
        <a:xfrm>
          <a:off x="3867234" y="767281"/>
          <a:ext cx="475861" cy="47586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2ABF9-7D1A-4B53-9E2B-37A8ABBAFD73}">
      <dsp:nvSpPr>
        <dsp:cNvPr id="0" name=""/>
        <dsp:cNvSpPr/>
      </dsp:nvSpPr>
      <dsp:spPr>
        <a:xfrm rot="5400000">
          <a:off x="5188775" y="208942"/>
          <a:ext cx="1678862" cy="2793588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82F48-D1FB-4FD2-A371-B2874BB9A8FE}">
      <dsp:nvSpPr>
        <dsp:cNvPr id="0" name=""/>
        <dsp:cNvSpPr/>
      </dsp:nvSpPr>
      <dsp:spPr>
        <a:xfrm>
          <a:off x="4908531" y="1043623"/>
          <a:ext cx="2522067" cy="2210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2. Управление рисками</a:t>
          </a:r>
          <a:endParaRPr lang="ru-RU" sz="2300" kern="1200" dirty="0"/>
        </a:p>
      </dsp:txBody>
      <dsp:txXfrm>
        <a:off x="4908531" y="1043623"/>
        <a:ext cx="2522067" cy="2210740"/>
      </dsp:txXfrm>
    </dsp:sp>
    <dsp:sp modelId="{C5914F48-A25B-452C-89FB-DE54E940C8AD}">
      <dsp:nvSpPr>
        <dsp:cNvPr id="0" name=""/>
        <dsp:cNvSpPr/>
      </dsp:nvSpPr>
      <dsp:spPr>
        <a:xfrm>
          <a:off x="6954737" y="3275"/>
          <a:ext cx="475861" cy="475861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11C22-2B29-4DF8-828F-409F8BB1FE9D}">
      <dsp:nvSpPr>
        <dsp:cNvPr id="0" name=""/>
        <dsp:cNvSpPr/>
      </dsp:nvSpPr>
      <dsp:spPr>
        <a:xfrm rot="5400000">
          <a:off x="8276279" y="-555063"/>
          <a:ext cx="1678862" cy="2793588"/>
        </a:xfrm>
        <a:prstGeom prst="corner">
          <a:avLst>
            <a:gd name="adj1" fmla="val 16120"/>
            <a:gd name="adj2" fmla="val 16110"/>
          </a:avLst>
        </a:prstGeom>
        <a:solidFill>
          <a:srgbClr val="C00000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49264-9E0F-414F-B8DA-D0C99A9CAC20}">
      <dsp:nvSpPr>
        <dsp:cNvPr id="0" name=""/>
        <dsp:cNvSpPr/>
      </dsp:nvSpPr>
      <dsp:spPr>
        <a:xfrm>
          <a:off x="7996035" y="279617"/>
          <a:ext cx="2522067" cy="2210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3. Коммуникации в проекте</a:t>
          </a:r>
          <a:endParaRPr lang="ru-RU" sz="2300" kern="1200" dirty="0"/>
        </a:p>
      </dsp:txBody>
      <dsp:txXfrm>
        <a:off x="7996035" y="279617"/>
        <a:ext cx="2522067" cy="22107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7CAA6-1DFB-417E-9818-19EB8E972553}">
      <dsp:nvSpPr>
        <dsp:cNvPr id="0" name=""/>
        <dsp:cNvSpPr/>
      </dsp:nvSpPr>
      <dsp:spPr>
        <a:xfrm rot="5400000">
          <a:off x="1066853" y="1711210"/>
          <a:ext cx="1513418" cy="17229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215DE-88D6-4228-B376-7C5FCE9A35BC}">
      <dsp:nvSpPr>
        <dsp:cNvPr id="0" name=""/>
        <dsp:cNvSpPr/>
      </dsp:nvSpPr>
      <dsp:spPr>
        <a:xfrm>
          <a:off x="665889" y="33556"/>
          <a:ext cx="2547705" cy="1783311"/>
        </a:xfrm>
        <a:prstGeom prst="roundRect">
          <a:avLst>
            <a:gd name="adj" fmla="val 16670"/>
          </a:avLst>
        </a:prstGeom>
        <a:solidFill>
          <a:srgbClr val="00B050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/>
            <a:t>Планирование</a:t>
          </a:r>
        </a:p>
      </dsp:txBody>
      <dsp:txXfrm>
        <a:off x="752959" y="120626"/>
        <a:ext cx="2373565" cy="1609171"/>
      </dsp:txXfrm>
    </dsp:sp>
    <dsp:sp modelId="{4CF54E1C-E390-437F-A3B4-38F255BD0721}">
      <dsp:nvSpPr>
        <dsp:cNvPr id="0" name=""/>
        <dsp:cNvSpPr/>
      </dsp:nvSpPr>
      <dsp:spPr>
        <a:xfrm>
          <a:off x="3281135" y="203635"/>
          <a:ext cx="2707765" cy="1441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/>
            <a:t>План реализации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/>
            <a:t>Финансирование</a:t>
          </a:r>
        </a:p>
      </dsp:txBody>
      <dsp:txXfrm>
        <a:off x="3281135" y="203635"/>
        <a:ext cx="2707765" cy="1441350"/>
      </dsp:txXfrm>
    </dsp:sp>
    <dsp:sp modelId="{FFE29C6E-303A-4C1A-9F52-CA5C2EDCCA10}">
      <dsp:nvSpPr>
        <dsp:cNvPr id="0" name=""/>
        <dsp:cNvSpPr/>
      </dsp:nvSpPr>
      <dsp:spPr>
        <a:xfrm rot="5400000">
          <a:off x="3384326" y="3714457"/>
          <a:ext cx="1513418" cy="17229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B0615-0731-4401-B940-9B0A2E0CC37A}">
      <dsp:nvSpPr>
        <dsp:cNvPr id="0" name=""/>
        <dsp:cNvSpPr/>
      </dsp:nvSpPr>
      <dsp:spPr>
        <a:xfrm>
          <a:off x="2983362" y="2036803"/>
          <a:ext cx="2547705" cy="1783311"/>
        </a:xfrm>
        <a:prstGeom prst="roundRect">
          <a:avLst>
            <a:gd name="adj" fmla="val 16670"/>
          </a:avLst>
        </a:prstGeom>
        <a:solidFill>
          <a:srgbClr val="FFC000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Разработка </a:t>
          </a:r>
          <a:r>
            <a:rPr lang="ru-RU" sz="2200" kern="1200" dirty="0" smtClean="0"/>
            <a:t>продукта</a:t>
          </a:r>
          <a:endParaRPr lang="ru-RU" sz="2200" kern="1200" dirty="0"/>
        </a:p>
      </dsp:txBody>
      <dsp:txXfrm>
        <a:off x="3070432" y="2123873"/>
        <a:ext cx="2373565" cy="1609171"/>
      </dsp:txXfrm>
    </dsp:sp>
    <dsp:sp modelId="{0F8907A7-3718-4B96-802A-877BF7326689}">
      <dsp:nvSpPr>
        <dsp:cNvPr id="0" name=""/>
        <dsp:cNvSpPr/>
      </dsp:nvSpPr>
      <dsp:spPr>
        <a:xfrm>
          <a:off x="5647739" y="2206882"/>
          <a:ext cx="4218093" cy="1441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/>
            <a:t>Разработка продукта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Тестирование на ЦА</a:t>
          </a:r>
        </a:p>
      </dsp:txBody>
      <dsp:txXfrm>
        <a:off x="5647739" y="2206882"/>
        <a:ext cx="4218093" cy="1441350"/>
      </dsp:txXfrm>
    </dsp:sp>
    <dsp:sp modelId="{28F79031-BB6F-4DB3-AC24-02976733482B}">
      <dsp:nvSpPr>
        <dsp:cNvPr id="0" name=""/>
        <dsp:cNvSpPr/>
      </dsp:nvSpPr>
      <dsp:spPr>
        <a:xfrm>
          <a:off x="5300834" y="4040050"/>
          <a:ext cx="2547705" cy="1783311"/>
        </a:xfrm>
        <a:prstGeom prst="roundRect">
          <a:avLst>
            <a:gd name="adj" fmla="val 16670"/>
          </a:avLst>
        </a:prstGeom>
        <a:solidFill>
          <a:srgbClr val="C00000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Маркетинговая кампания</a:t>
          </a:r>
        </a:p>
      </dsp:txBody>
      <dsp:txXfrm>
        <a:off x="5387904" y="4127120"/>
        <a:ext cx="2373565" cy="1609171"/>
      </dsp:txXfrm>
    </dsp:sp>
    <dsp:sp modelId="{6D2E6006-698B-439F-A67E-B3B796A3BA6B}">
      <dsp:nvSpPr>
        <dsp:cNvPr id="0" name=""/>
        <dsp:cNvSpPr/>
      </dsp:nvSpPr>
      <dsp:spPr>
        <a:xfrm>
          <a:off x="8334841" y="4210129"/>
          <a:ext cx="2212135" cy="1441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Вывод продукта на рынок</a:t>
          </a:r>
        </a:p>
      </dsp:txBody>
      <dsp:txXfrm>
        <a:off x="8334841" y="4210129"/>
        <a:ext cx="2212135" cy="14413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7CAA6-1DFB-417E-9818-19EB8E972553}">
      <dsp:nvSpPr>
        <dsp:cNvPr id="0" name=""/>
        <dsp:cNvSpPr/>
      </dsp:nvSpPr>
      <dsp:spPr>
        <a:xfrm rot="5400000">
          <a:off x="1045336" y="1784171"/>
          <a:ext cx="1577945" cy="179643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215DE-88D6-4228-B376-7C5FCE9A35BC}">
      <dsp:nvSpPr>
        <dsp:cNvPr id="0" name=""/>
        <dsp:cNvSpPr/>
      </dsp:nvSpPr>
      <dsp:spPr>
        <a:xfrm>
          <a:off x="627277" y="34986"/>
          <a:ext cx="2656331" cy="1859346"/>
        </a:xfrm>
        <a:prstGeom prst="roundRect">
          <a:avLst>
            <a:gd name="adj" fmla="val 16670"/>
          </a:avLst>
        </a:prstGeom>
        <a:solidFill>
          <a:srgbClr val="00B050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bg1"/>
              </a:solidFill>
            </a:rPr>
            <a:t>Планирование</a:t>
          </a:r>
        </a:p>
      </dsp:txBody>
      <dsp:txXfrm>
        <a:off x="718059" y="125768"/>
        <a:ext cx="2474767" cy="1677782"/>
      </dsp:txXfrm>
    </dsp:sp>
    <dsp:sp modelId="{4CF54E1C-E390-437F-A3B4-38F255BD0721}">
      <dsp:nvSpPr>
        <dsp:cNvPr id="0" name=""/>
        <dsp:cNvSpPr/>
      </dsp:nvSpPr>
      <dsp:spPr>
        <a:xfrm>
          <a:off x="3354028" y="212317"/>
          <a:ext cx="2823215" cy="1502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/>
            <a:t>План реализации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/>
            <a:t>Финансирование</a:t>
          </a:r>
        </a:p>
      </dsp:txBody>
      <dsp:txXfrm>
        <a:off x="3354028" y="212317"/>
        <a:ext cx="2823215" cy="1502805"/>
      </dsp:txXfrm>
    </dsp:sp>
    <dsp:sp modelId="{FFE29C6E-303A-4C1A-9F52-CA5C2EDCCA10}">
      <dsp:nvSpPr>
        <dsp:cNvPr id="0" name=""/>
        <dsp:cNvSpPr/>
      </dsp:nvSpPr>
      <dsp:spPr>
        <a:xfrm rot="5400000">
          <a:off x="3461618" y="3872830"/>
          <a:ext cx="1577945" cy="179643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-840638"/>
            <a:satOff val="14827"/>
            <a:lumOff val="791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B0615-0731-4401-B940-9B0A2E0CC37A}">
      <dsp:nvSpPr>
        <dsp:cNvPr id="0" name=""/>
        <dsp:cNvSpPr/>
      </dsp:nvSpPr>
      <dsp:spPr>
        <a:xfrm>
          <a:off x="3043559" y="2123645"/>
          <a:ext cx="2656331" cy="1859346"/>
        </a:xfrm>
        <a:prstGeom prst="roundRect">
          <a:avLst>
            <a:gd name="adj" fmla="val 16670"/>
          </a:avLst>
        </a:prstGeom>
        <a:solidFill>
          <a:srgbClr val="FFC000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solidFill>
                <a:schemeClr val="bg1"/>
              </a:solidFill>
            </a:rPr>
            <a:t>Версия 1.</a:t>
          </a:r>
        </a:p>
      </dsp:txBody>
      <dsp:txXfrm>
        <a:off x="3134341" y="2214427"/>
        <a:ext cx="2474767" cy="1677782"/>
      </dsp:txXfrm>
    </dsp:sp>
    <dsp:sp modelId="{0F8907A7-3718-4B96-802A-877BF7326689}">
      <dsp:nvSpPr>
        <dsp:cNvPr id="0" name=""/>
        <dsp:cNvSpPr/>
      </dsp:nvSpPr>
      <dsp:spPr>
        <a:xfrm>
          <a:off x="5821536" y="2300977"/>
          <a:ext cx="4397938" cy="1502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/>
            <a:t>Разработка продукта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/>
            <a:t>Маркетинговая кампания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/>
            <a:t>Первые отзывы потребителей</a:t>
          </a:r>
        </a:p>
      </dsp:txBody>
      <dsp:txXfrm>
        <a:off x="5821536" y="2300977"/>
        <a:ext cx="4397938" cy="1502805"/>
      </dsp:txXfrm>
    </dsp:sp>
    <dsp:sp modelId="{28F79031-BB6F-4DB3-AC24-02976733482B}">
      <dsp:nvSpPr>
        <dsp:cNvPr id="0" name=""/>
        <dsp:cNvSpPr/>
      </dsp:nvSpPr>
      <dsp:spPr>
        <a:xfrm>
          <a:off x="5459841" y="4212305"/>
          <a:ext cx="2656331" cy="1859346"/>
        </a:xfrm>
        <a:prstGeom prst="roundRect">
          <a:avLst>
            <a:gd name="adj" fmla="val 16670"/>
          </a:avLst>
        </a:prstGeom>
        <a:solidFill>
          <a:srgbClr val="C00000"/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solidFill>
                <a:schemeClr val="bg1"/>
              </a:solidFill>
            </a:rPr>
            <a:t>Версия 2</a:t>
          </a:r>
        </a:p>
      </dsp:txBody>
      <dsp:txXfrm>
        <a:off x="5550623" y="4303087"/>
        <a:ext cx="2474767" cy="1677782"/>
      </dsp:txXfrm>
    </dsp:sp>
    <dsp:sp modelId="{6D2E6006-698B-439F-A67E-B3B796A3BA6B}">
      <dsp:nvSpPr>
        <dsp:cNvPr id="0" name=""/>
        <dsp:cNvSpPr/>
      </dsp:nvSpPr>
      <dsp:spPr>
        <a:xfrm>
          <a:off x="8244356" y="4389636"/>
          <a:ext cx="2930149" cy="1502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/>
            <a:t>Доработка продукта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/>
            <a:t>Маркетинговая кампания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/>
            <a:t>Расширение ЦА</a:t>
          </a:r>
        </a:p>
      </dsp:txBody>
      <dsp:txXfrm>
        <a:off x="8244356" y="4389636"/>
        <a:ext cx="2930149" cy="1502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4B8C9-D2CA-4782-93BF-78D212193E75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320F7-E7BB-4541-93BB-9095AF2B9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155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98CDA-E86C-4B90-BBD0-9F99599428E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40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 этому моменту все, как правило, в курсе обсуждаемого вопроса.</a:t>
            </a:r>
          </a:p>
          <a:p>
            <a:r>
              <a:rPr lang="ru-RU" dirty="0" smtClean="0"/>
              <a:t>Поэтому</a:t>
            </a:r>
            <a:r>
              <a:rPr lang="ru-RU" baseline="0" dirty="0" smtClean="0"/>
              <a:t> главное – сосредоточиться на структуре и ответы на вопросы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A4073-DAEE-4521-B8DF-533D8FE0632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72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41602-BC59-491B-B721-4843477E078A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41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961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382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406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474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59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931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448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547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336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66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346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651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9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86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31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14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506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B69BA6A-10F4-4A5C-ACF4-AEC8986240DB}" type="datetimeFigureOut">
              <a:rPr lang="ru-RU" smtClean="0"/>
              <a:t>16.04.2014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4543FF70-F4B0-4138-B257-F71870710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964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Управление проектами: галопом по Европам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Александр Кольцов</a:t>
            </a:r>
            <a:endParaRPr lang="ru-RU" dirty="0"/>
          </a:p>
        </p:txBody>
      </p:sp>
      <p:pic>
        <p:nvPicPr>
          <p:cNvPr id="4" name="Picture 2" descr="C:\Documents and Settings\a_koltsov\Рабочий стол\РМО\logo_PMoffic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901" y="5920489"/>
            <a:ext cx="2295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89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2111841"/>
              </p:ext>
            </p:extLst>
          </p:nvPr>
        </p:nvGraphicFramePr>
        <p:xfrm>
          <a:off x="645459" y="374844"/>
          <a:ext cx="11174506" cy="610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818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Критический путь проекта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8" b="38618"/>
          <a:stretch/>
        </p:blipFill>
        <p:spPr>
          <a:xfrm>
            <a:off x="-517591" y="1196788"/>
            <a:ext cx="12709591" cy="297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3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Критический путь – самый длинный путь проекта с учетом взаимосвязи между задачами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Стандарт </a:t>
            </a:r>
            <a:r>
              <a:rPr lang="en-US" dirty="0" err="1" smtClean="0"/>
              <a:t>PMBoK</a:t>
            </a:r>
            <a:r>
              <a:rPr lang="en-US" dirty="0" smtClean="0"/>
              <a:t> PMI ®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Критический путь</a:t>
            </a:r>
            <a:r>
              <a:rPr lang="en-US" dirty="0" smtClean="0"/>
              <a:t> – </a:t>
            </a:r>
            <a:r>
              <a:rPr lang="ru-RU" dirty="0" smtClean="0"/>
              <a:t>самый длинный путь в сетевом графике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98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78" y="1546413"/>
            <a:ext cx="11873044" cy="3469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37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Заинтересованные стороны проекта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Лица, которые вовлечены в проект, но не участвуют в нем</a:t>
            </a:r>
            <a:endParaRPr lang="ru-RU" dirty="0"/>
          </a:p>
        </p:txBody>
      </p:sp>
      <p:pic>
        <p:nvPicPr>
          <p:cNvPr id="10" name="Picture 2" descr="C:\Documents and Settings\a_koltsov\Рабочий стол\1pmo\Large\office-flowers-work-9343764-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914" y="565425"/>
            <a:ext cx="6618397" cy="522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3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1561" y="337358"/>
            <a:ext cx="11338778" cy="1222501"/>
          </a:xfrm>
        </p:spPr>
        <p:txBody>
          <a:bodyPr/>
          <a:lstStyle/>
          <a:p>
            <a:pPr algn="ctr"/>
            <a:r>
              <a:rPr lang="ru-RU" dirty="0" smtClean="0"/>
              <a:t>Управление рисками в проекте</a:t>
            </a:r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Определение рисков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Качественный анализ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Планирование реагирования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Контроль и мониторинг рисков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562" y="1708958"/>
            <a:ext cx="6004777" cy="450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8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1" y="1824158"/>
            <a:ext cx="4129836" cy="1371600"/>
          </a:xfrm>
        </p:spPr>
        <p:txBody>
          <a:bodyPr>
            <a:normAutofit/>
          </a:bodyPr>
          <a:lstStyle/>
          <a:p>
            <a:r>
              <a:rPr lang="ru-RU" dirty="0"/>
              <a:t>Шаг 3. Что такое «риск»?</a:t>
            </a:r>
            <a:endParaRPr lang="en-US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1141411" y="3146611"/>
            <a:ext cx="4129836" cy="1828800"/>
          </a:xfrm>
        </p:spPr>
        <p:txBody>
          <a:bodyPr>
            <a:normAutofit/>
          </a:bodyPr>
          <a:lstStyle/>
          <a:p>
            <a:r>
              <a:rPr lang="ru-RU" sz="2400" dirty="0"/>
              <a:t>событие или условие, которое может привести к </a:t>
            </a:r>
            <a:r>
              <a:rPr lang="ru-RU" sz="2400" b="1" dirty="0"/>
              <a:t>позитивным</a:t>
            </a:r>
            <a:r>
              <a:rPr lang="ru-RU" sz="2400" dirty="0"/>
              <a:t> или </a:t>
            </a:r>
            <a:r>
              <a:rPr lang="ru-RU" sz="2400" b="1" dirty="0"/>
              <a:t>негативным </a:t>
            </a:r>
            <a:r>
              <a:rPr lang="ru-RU" sz="2400" dirty="0"/>
              <a:t>последствиям</a:t>
            </a:r>
            <a:endParaRPr lang="en-US" sz="24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797" y="1667435"/>
            <a:ext cx="5544616" cy="3056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36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93776" y="448236"/>
            <a:ext cx="3899647" cy="875184"/>
          </a:xfrm>
        </p:spPr>
        <p:txBody>
          <a:bodyPr/>
          <a:lstStyle/>
          <a:p>
            <a:r>
              <a:rPr lang="ru-RU" dirty="0" smtClean="0"/>
              <a:t>ФОРМУЛА РИСКА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981200" y="1484784"/>
            <a:ext cx="8229600" cy="233561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/>
              <a:t>ЕСЛИ (</a:t>
            </a:r>
            <a:r>
              <a:rPr lang="ru-RU" sz="2800" i="1" u="sng" dirty="0"/>
              <a:t>причина</a:t>
            </a:r>
            <a:r>
              <a:rPr lang="ru-RU" sz="2800" i="1" dirty="0"/>
              <a:t>), </a:t>
            </a:r>
          </a:p>
          <a:p>
            <a:pPr marL="0" indent="0" algn="ctr">
              <a:buNone/>
            </a:pPr>
            <a:endParaRPr lang="ru-RU" sz="1400" i="1" dirty="0"/>
          </a:p>
          <a:p>
            <a:pPr marL="0" indent="0" algn="ctr">
              <a:buNone/>
            </a:pPr>
            <a:r>
              <a:rPr lang="ru-RU" sz="2800" dirty="0"/>
              <a:t>ТО МОЖЕТ ПРОИЗОЙТИ (</a:t>
            </a:r>
            <a:r>
              <a:rPr lang="ru-RU" sz="2800" i="1" u="sng" dirty="0"/>
              <a:t>описание риска</a:t>
            </a:r>
            <a:r>
              <a:rPr lang="ru-RU" sz="2800" dirty="0"/>
              <a:t>), </a:t>
            </a:r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r>
              <a:rPr lang="ru-RU" sz="2800" dirty="0"/>
              <a:t>ЧТО ПРИВЕДЕТ (</a:t>
            </a:r>
            <a:r>
              <a:rPr lang="ru-RU" sz="2800" i="1" u="sng" dirty="0"/>
              <a:t>влияние на проект</a:t>
            </a:r>
            <a:r>
              <a:rPr lang="ru-RU" sz="2800" dirty="0"/>
              <a:t>)</a:t>
            </a:r>
            <a:endParaRPr lang="en-US" sz="2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078206"/>
              </p:ext>
            </p:extLst>
          </p:nvPr>
        </p:nvGraphicFramePr>
        <p:xfrm>
          <a:off x="1447800" y="4477870"/>
          <a:ext cx="9296400" cy="2001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4742"/>
                <a:gridCol w="6221658"/>
              </a:tblGrid>
              <a:tr h="2001379"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Превысить сроки проекта</a:t>
                      </a:r>
                      <a:endParaRPr lang="en-US" sz="20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/>
                        <a:t>Если</a:t>
                      </a:r>
                      <a:r>
                        <a:rPr lang="ru-RU" sz="2000" b="0" baseline="0" dirty="0" smtClean="0"/>
                        <a:t> в целевой группе будут отсутствовать представители транспортной инспекции, то функции продукта могут не учитывать их возможные требования, что приведет к необходимости увеличить сроки проекта.</a:t>
                      </a:r>
                      <a:endParaRPr lang="en-US" sz="2000" b="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60776" y="3820398"/>
            <a:ext cx="3270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Сравните формулировки: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79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1" y="5445224"/>
            <a:ext cx="2170853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МОРАЛЬ!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276872"/>
            <a:ext cx="8229600" cy="276490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dirty="0"/>
              <a:t>Четкое в</a:t>
            </a:r>
            <a:r>
              <a:rPr lang="ru-RU" sz="4000" u="sng" dirty="0"/>
              <a:t>и</a:t>
            </a:r>
            <a:r>
              <a:rPr lang="ru-RU" sz="4000" dirty="0"/>
              <a:t>дение риска (причины, риска или последствия) – залог успешного управления </a:t>
            </a:r>
            <a:r>
              <a:rPr lang="ru-RU" sz="4000" dirty="0"/>
              <a:t>проектом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9209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reddi\Pictures\Pictures\velcom-train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332656"/>
            <a:ext cx="3809999" cy="257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44315" y="310031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МОЗГОВОЙ ШТУРМ (45%)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31238" y="310031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ОПРОС ЭКСПЕРТОВ (45%)</a:t>
            </a:r>
            <a:endParaRPr lang="en-US" dirty="0"/>
          </a:p>
        </p:txBody>
      </p:sp>
      <p:pic>
        <p:nvPicPr>
          <p:cNvPr id="2052" name="Picture 4" descr="C:\Users\Freddi\Pictures\Pictures\MSP Webinar Pics\Шаман в офис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890" y="332656"/>
            <a:ext cx="3538558" cy="257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19536" y="4221088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Диаграмма </a:t>
            </a:r>
            <a:r>
              <a:rPr lang="ru-RU" dirty="0" err="1"/>
              <a:t>Исикавы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Метод </a:t>
            </a:r>
            <a:r>
              <a:rPr lang="ru-RU" dirty="0" err="1"/>
              <a:t>Дельфи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en-US" dirty="0"/>
              <a:t>SWOT </a:t>
            </a:r>
            <a:r>
              <a:rPr lang="ru-RU" dirty="0"/>
              <a:t>–анализ</a:t>
            </a:r>
          </a:p>
          <a:p>
            <a:pPr marL="285750" indent="-285750">
              <a:buFontTx/>
              <a:buChar char="-"/>
            </a:pPr>
            <a:r>
              <a:rPr lang="ru-RU" dirty="0"/>
              <a:t>Анализ допущений</a:t>
            </a:r>
          </a:p>
          <a:p>
            <a:pPr marL="285750" indent="-285750">
              <a:buFontTx/>
              <a:buChar char="-"/>
            </a:pPr>
            <a:r>
              <a:rPr lang="ru-RU" dirty="0"/>
              <a:t>Справочники рисков</a:t>
            </a:r>
          </a:p>
          <a:p>
            <a:pPr marL="285750" indent="-285750">
              <a:buFontTx/>
              <a:buChar char="-"/>
            </a:pPr>
            <a:r>
              <a:rPr lang="ru-RU" dirty="0"/>
              <a:t>…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891" y="3971559"/>
            <a:ext cx="3538558" cy="197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15880" y="4653137"/>
            <a:ext cx="1099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10%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8534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Обо мне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26458" y="1600200"/>
            <a:ext cx="7594790" cy="47811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Александр Кольцов, 35 лет, женат</a:t>
            </a:r>
          </a:p>
          <a:p>
            <a:r>
              <a:rPr lang="ru-RU" sz="2000" dirty="0" smtClean="0"/>
              <a:t>С 2011 года владелец компании «Проектный офис»</a:t>
            </a:r>
            <a:r>
              <a:rPr lang="ru-RU" sz="2000" dirty="0"/>
              <a:t> </a:t>
            </a:r>
            <a:r>
              <a:rPr lang="en-US" sz="2000" u="sng" dirty="0" smtClean="0"/>
              <a:t>www.pmoffice.by</a:t>
            </a:r>
            <a:endParaRPr lang="ru-RU" sz="2000" dirty="0" smtClean="0"/>
          </a:p>
          <a:p>
            <a:r>
              <a:rPr lang="ru-RU" sz="2000" dirty="0" smtClean="0"/>
              <a:t>Выпускник программы МВА (Москва, Академия им. Плеханова)</a:t>
            </a:r>
            <a:endParaRPr lang="en-US" sz="2000" dirty="0" smtClean="0"/>
          </a:p>
          <a:p>
            <a:r>
              <a:rPr lang="ru-RU" sz="2000" dirty="0" smtClean="0"/>
              <a:t>Дипломная работа «Внедрение системы управления проектами в территориально-распределенном холдинге»</a:t>
            </a:r>
          </a:p>
          <a:p>
            <a:r>
              <a:rPr lang="ru-RU" sz="2000" dirty="0" smtClean="0"/>
              <a:t>Сертифицированный эксперт в управлении проектами («РМЕ», РФ)</a:t>
            </a:r>
            <a:endParaRPr lang="en-US" sz="2000" dirty="0" smtClean="0"/>
          </a:p>
          <a:p>
            <a:r>
              <a:rPr lang="ru-RU" sz="2000" dirty="0" smtClean="0"/>
              <a:t>Увлечения: сквош, стрельба из лука, джаз, настольные игры, домостроение, фотосъемка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229" y="1600200"/>
            <a:ext cx="2646308" cy="3703637"/>
          </a:xfrm>
        </p:spPr>
      </p:pic>
      <p:pic>
        <p:nvPicPr>
          <p:cNvPr id="10242" name="Picture 2" descr="C:\Documents and Settings\a_koltsov\Рабочий стол\РМО\logo_PMoffic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229" y="5574600"/>
            <a:ext cx="2646308" cy="80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Качественный анализ рисков позволяет ранжировать события по двум параметрам: вероятность и степень влияния на проект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Важность риска Определяется по формуле: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effectLst/>
              </a:rPr>
              <a:t>Важность </a:t>
            </a:r>
            <a:r>
              <a:rPr lang="ru-RU" sz="3200" b="1" dirty="0">
                <a:effectLst/>
              </a:rPr>
              <a:t>риска = Вероятность х </a:t>
            </a:r>
            <a:r>
              <a:rPr lang="ru-RU" sz="3200" b="1" dirty="0" smtClean="0">
                <a:effectLst/>
              </a:rPr>
              <a:t>Влияние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3759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605" y="0"/>
            <a:ext cx="8931022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04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61476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СТРАТЕГИИ УПРАВЛЕНИЯ РИСКАМИ</a:t>
            </a:r>
            <a:endParaRPr lang="en-US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574303"/>
              </p:ext>
            </p:extLst>
          </p:nvPr>
        </p:nvGraphicFramePr>
        <p:xfrm>
          <a:off x="433953" y="1412776"/>
          <a:ext cx="11251769" cy="4754880"/>
        </p:xfrm>
        <a:graphic>
          <a:graphicData uri="http://schemas.openxmlformats.org/drawingml/2006/table">
            <a:tbl>
              <a:tblPr firstCol="1" bandRow="1">
                <a:tableStyleId>{073A0DAA-6AF3-43AB-8588-CEC1D06C72B9}</a:tableStyleId>
              </a:tblPr>
              <a:tblGrid>
                <a:gridCol w="1786272"/>
                <a:gridCol w="946549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Применить превентивные меры. Например: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создать</a:t>
                      </a:r>
                      <a:r>
                        <a:rPr lang="ru-RU" baseline="0" dirty="0" smtClean="0"/>
                        <a:t> прототип, чтобы снизить неопределенность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включить в проект обучение, чтобы повысить компетенцию команды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Передача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Передать ответственность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стороне, которая отвечает за причину или источник риска: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контроль своих </a:t>
                      </a:r>
                      <a:r>
                        <a:rPr lang="ru-RU" dirty="0" smtClean="0"/>
                        <a:t>сотрудников обеспечивает </a:t>
                      </a:r>
                      <a:r>
                        <a:rPr lang="ru-RU" dirty="0" smtClean="0"/>
                        <a:t>Заказчик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Обход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Пересмотреть технологии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выполнения проекта так, чтобы риск был полностью «нивелирован»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отказаться от разработки</a:t>
                      </a:r>
                      <a:r>
                        <a:rPr lang="ru-RU" baseline="0" dirty="0" smtClean="0"/>
                        <a:t> «на стороне» и делать интеграцию своими силами, чтобы исключить возможность утери данных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Использовать «облачные» сервисы, чтобы исключить возможность увеличения данных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Принятие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Признание факта, что риск не управляется: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/>
                        <a:t>клиенты могут не принять продукт, что сделает проект бессмысленным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изменение законодательства может привести</a:t>
                      </a:r>
                      <a:r>
                        <a:rPr lang="ru-RU" baseline="0" dirty="0" smtClean="0"/>
                        <a:t> к необходимости лицензировать торговую площадку как «интернет-магазин»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4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184" y="5460722"/>
            <a:ext cx="2170853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Все превентивные меры должны быть запланированы и </a:t>
            </a:r>
            <a:r>
              <a:rPr lang="ru-RU" dirty="0" smtClean="0"/>
              <a:t>выполнены</a:t>
            </a:r>
            <a:r>
              <a:rPr lang="ru-RU" dirty="0" smtClean="0"/>
              <a:t>!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Мораль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11732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</a:pPr>
            <a:r>
              <a:rPr lang="ru-RU" sz="4000" dirty="0"/>
              <a:t>Иначе вы просто рисуете реестр рисков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4922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5980" y="609600"/>
            <a:ext cx="11816864" cy="769749"/>
          </a:xfrm>
        </p:spPr>
        <p:txBody>
          <a:bodyPr/>
          <a:lstStyle/>
          <a:p>
            <a:pPr algn="ctr"/>
            <a:r>
              <a:rPr lang="ru-RU" dirty="0" smtClean="0"/>
              <a:t>Наиболее значимые риски</a:t>
            </a:r>
            <a:endParaRPr lang="en-US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876538"/>
              </p:ext>
            </p:extLst>
          </p:nvPr>
        </p:nvGraphicFramePr>
        <p:xfrm>
          <a:off x="1451674" y="1565328"/>
          <a:ext cx="9226658" cy="4770928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4613329"/>
                <a:gridCol w="4613329"/>
              </a:tblGrid>
              <a:tr h="22118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Факторы, которые приведут к остановке проекта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Условия, при которых результатами проекта нельзя будет пользоваться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25590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Условия, которые приведут к превышению бюджета в 2-3 раза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Возможности,</a:t>
                      </a:r>
                      <a:r>
                        <a:rPr lang="ru-RU" sz="2400" baseline="0" dirty="0" smtClean="0"/>
                        <a:t> которые приведут к успешному досрочному завершению проекта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94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Инструменты коммуникаций (взаимодействия) в проекте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8" b="4532"/>
          <a:stretch/>
        </p:blipFill>
        <p:spPr>
          <a:xfrm>
            <a:off x="2169763" y="253855"/>
            <a:ext cx="7849300" cy="447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8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Кто-кому-когда-в каком виде передает информацию о проекте и его событиях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Матрица коммуникаций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Отличный способ организовать передачу информации в проекте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63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Канбан</a:t>
            </a:r>
            <a:r>
              <a:rPr lang="ru-RU" dirty="0" smtClean="0"/>
              <a:t> доска</a:t>
            </a:r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/>
      </p:sp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Рисунок 11" descr="C:\Users\Alexander Koltsov\Pictures\Pictures\Kanban - доска беспилотники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071" y="177725"/>
            <a:ext cx="9902342" cy="4394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997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Карточка </a:t>
            </a:r>
            <a:r>
              <a:rPr lang="ru-RU" dirty="0" err="1" smtClean="0"/>
              <a:t>канбан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Можно использовать лицевую и обратные стороны</a:t>
            </a:r>
            <a:endParaRPr lang="ru-RU" dirty="0"/>
          </a:p>
        </p:txBody>
      </p:sp>
      <p:pic>
        <p:nvPicPr>
          <p:cNvPr id="8" name="Объект 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431" y="1600199"/>
            <a:ext cx="6568403" cy="3731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835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221660"/>
              </p:ext>
            </p:extLst>
          </p:nvPr>
        </p:nvGraphicFramePr>
        <p:xfrm>
          <a:off x="883403" y="1193368"/>
          <a:ext cx="10817817" cy="743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939"/>
                <a:gridCol w="3605939"/>
                <a:gridCol w="3605939"/>
              </a:tblGrid>
              <a:tr h="74391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 нужно сделать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</a:t>
                      </a:r>
                      <a:r>
                        <a:rPr lang="ru-RU" sz="2400" baseline="0" dirty="0" smtClean="0"/>
                        <a:t> работе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Завершено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152226"/>
              </p:ext>
            </p:extLst>
          </p:nvPr>
        </p:nvGraphicFramePr>
        <p:xfrm>
          <a:off x="867906" y="2541724"/>
          <a:ext cx="10817817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939"/>
                <a:gridCol w="3605939"/>
                <a:gridCol w="3605939"/>
              </a:tblGrid>
              <a:tr h="5945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Открытые вопросы</a:t>
                      </a:r>
                      <a:endParaRPr lang="ru-RU" sz="2400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Решение</a:t>
                      </a:r>
                      <a:r>
                        <a:rPr lang="ru-RU" sz="2400" baseline="0" dirty="0" smtClean="0"/>
                        <a:t> выполняется</a:t>
                      </a:r>
                      <a:endParaRPr lang="ru-RU" sz="2400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Вопрос снят</a:t>
                      </a:r>
                      <a:endParaRPr lang="ru-RU" sz="2400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234529"/>
              </p:ext>
            </p:extLst>
          </p:nvPr>
        </p:nvGraphicFramePr>
        <p:xfrm>
          <a:off x="867906" y="4215541"/>
          <a:ext cx="10817817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939"/>
                <a:gridCol w="3605939"/>
                <a:gridCol w="3605939"/>
              </a:tblGrid>
              <a:tr h="5945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Нужно</a:t>
                      </a:r>
                      <a:r>
                        <a:rPr lang="ru-RU" sz="2400" baseline="0" dirty="0" smtClean="0"/>
                        <a:t> найти</a:t>
                      </a:r>
                      <a:endParaRPr lang="ru-RU" sz="2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Ответственный назначен</a:t>
                      </a:r>
                      <a:endParaRPr lang="ru-RU" sz="2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Завершено</a:t>
                      </a:r>
                      <a:endParaRPr lang="ru-RU" sz="2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74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нашего занятия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53886202"/>
              </p:ext>
            </p:extLst>
          </p:nvPr>
        </p:nvGraphicFramePr>
        <p:xfrm>
          <a:off x="0" y="2514600"/>
          <a:ext cx="12062012" cy="4020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81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6"/>
          <p:cNvSpPr txBox="1">
            <a:spLocks/>
          </p:cNvSpPr>
          <p:nvPr/>
        </p:nvSpPr>
        <p:spPr>
          <a:xfrm>
            <a:off x="1797803" y="650930"/>
            <a:ext cx="8183106" cy="53822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219"/>
              </a:lnSpc>
              <a:spcBef>
                <a:spcPts val="0"/>
              </a:spcBef>
              <a:buNone/>
              <a:defRPr/>
            </a:pPr>
            <a:r>
              <a:rPr lang="ru-RU" sz="4000" b="1" dirty="0" smtClean="0"/>
              <a:t>прикольные отчеты </a:t>
            </a:r>
            <a:r>
              <a:rPr lang="ru-RU" sz="5400" b="1" dirty="0" smtClean="0"/>
              <a:t>видео</a:t>
            </a:r>
            <a:r>
              <a:rPr lang="ru-RU" sz="4000" b="1" dirty="0" smtClean="0"/>
              <a:t> </a:t>
            </a:r>
            <a:r>
              <a:rPr lang="ru-RU" sz="5400" b="1" dirty="0"/>
              <a:t>отчеты</a:t>
            </a:r>
            <a:r>
              <a:rPr lang="ru-RU" sz="6600" b="1" dirty="0" smtClean="0">
                <a:solidFill>
                  <a:srgbClr val="FFFF00"/>
                </a:solidFill>
              </a:rPr>
              <a:t> </a:t>
            </a:r>
            <a:r>
              <a:rPr lang="ru-RU" sz="6600" b="1" dirty="0" err="1" smtClean="0">
                <a:solidFill>
                  <a:srgbClr val="FFFF00"/>
                </a:solidFill>
              </a:rPr>
              <a:t>Инфографика</a:t>
            </a:r>
            <a:r>
              <a:rPr lang="ru-RU" sz="3600" dirty="0" smtClean="0">
                <a:solidFill>
                  <a:schemeClr val="bg2"/>
                </a:solidFill>
              </a:rPr>
              <a:t> </a:t>
            </a:r>
            <a:r>
              <a:rPr lang="ru-RU" sz="3600" dirty="0" smtClean="0"/>
              <a:t>демонстрация результатов </a:t>
            </a:r>
            <a:r>
              <a:rPr lang="en-US" sz="5400" b="1" dirty="0" err="1" smtClean="0"/>
              <a:t>kanban</a:t>
            </a:r>
            <a:r>
              <a:rPr lang="ru-RU" sz="5400" b="1" dirty="0" smtClean="0"/>
              <a:t>-доска </a:t>
            </a:r>
            <a:r>
              <a:rPr lang="ru-RU" sz="3600" b="1" dirty="0" smtClean="0"/>
              <a:t>протоколы </a:t>
            </a:r>
            <a:r>
              <a:rPr lang="ru-RU" sz="3600" b="1" dirty="0"/>
              <a:t>встреч</a:t>
            </a:r>
            <a:r>
              <a:rPr lang="ru-RU" sz="4400" b="1" dirty="0" smtClean="0"/>
              <a:t> </a:t>
            </a:r>
            <a:r>
              <a:rPr lang="en-US" sz="5400" b="1" dirty="0" smtClean="0"/>
              <a:t>E-mail </a:t>
            </a:r>
            <a:r>
              <a:rPr lang="ru-RU" sz="5400" b="1" dirty="0" smtClean="0"/>
              <a:t>рассылки </a:t>
            </a:r>
            <a:r>
              <a:rPr lang="ru-RU" sz="5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промо-сайт в интернет</a:t>
            </a:r>
            <a:r>
              <a:rPr lang="ru-RU" sz="5400" dirty="0" smtClean="0">
                <a:solidFill>
                  <a:schemeClr val="bg2"/>
                </a:solidFill>
              </a:rPr>
              <a:t> </a:t>
            </a:r>
            <a:r>
              <a:rPr lang="ru-RU" sz="6600" b="1" dirty="0">
                <a:solidFill>
                  <a:srgbClr val="FFFF00"/>
                </a:solidFill>
              </a:rPr>
              <a:t>блог </a:t>
            </a:r>
            <a:r>
              <a:rPr lang="ru-RU" sz="6600" b="1" dirty="0">
                <a:solidFill>
                  <a:srgbClr val="FFFF00"/>
                </a:solidFill>
              </a:rPr>
              <a:t>команды проекта  </a:t>
            </a:r>
            <a:r>
              <a:rPr lang="en-US" sz="3200" dirty="0" smtClean="0"/>
              <a:t>google-drive-sites</a:t>
            </a:r>
            <a:r>
              <a:rPr lang="ru-RU" sz="3200" dirty="0" smtClean="0"/>
              <a:t> использование </a:t>
            </a:r>
            <a:r>
              <a:rPr lang="en-US" sz="3200" dirty="0" smtClean="0"/>
              <a:t>Jira, </a:t>
            </a:r>
            <a:r>
              <a:rPr lang="en-US" sz="2800" dirty="0"/>
              <a:t>Microsoft Share Points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3409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69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КОНЕЦ</a:t>
            </a:r>
            <a:endParaRPr lang="ru-RU" sz="4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141411" y="3439546"/>
            <a:ext cx="5486400" cy="804862"/>
          </a:xfrm>
        </p:spPr>
        <p:txBody>
          <a:bodyPr>
            <a:noAutofit/>
          </a:bodyPr>
          <a:lstStyle/>
          <a:p>
            <a:r>
              <a:rPr lang="ru-RU" dirty="0"/>
              <a:t>АЛЕКСАНДР КОЛЬЦОВ</a:t>
            </a:r>
            <a:endParaRPr lang="en-US" dirty="0"/>
          </a:p>
          <a:p>
            <a:r>
              <a:rPr lang="en-US" dirty="0"/>
              <a:t>www.pmoffice.by</a:t>
            </a:r>
          </a:p>
          <a:p>
            <a:r>
              <a:rPr lang="en-US" dirty="0"/>
              <a:t>www.koltsov.by </a:t>
            </a:r>
          </a:p>
          <a:p>
            <a:r>
              <a:rPr lang="en-US" dirty="0"/>
              <a:t>www.pmwebinars.ru </a:t>
            </a:r>
          </a:p>
        </p:txBody>
      </p:sp>
      <p:pic>
        <p:nvPicPr>
          <p:cNvPr id="18434" name="Picture 2" descr="C:\Documents and Settings\a_koltsov\Рабочий стол\РМО\logo_PMoffic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901" y="5920489"/>
            <a:ext cx="2295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5377910" y="772136"/>
            <a:ext cx="6627516" cy="4970638"/>
          </a:xfrm>
        </p:spPr>
      </p:pic>
    </p:spTree>
    <p:extLst>
      <p:ext uri="{BB962C8B-B14F-4D97-AF65-F5344CB8AC3E}">
        <p14:creationId xmlns:p14="http://schemas.microsoft.com/office/powerpoint/2010/main" val="359088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Важнейшие понятия управления проектами</a:t>
            </a: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3" r="8143"/>
          <a:stretch>
            <a:fillRect/>
          </a:stretch>
        </p:blipFill>
        <p:spPr>
          <a:xfrm>
            <a:off x="-125506" y="44557"/>
            <a:ext cx="12330953" cy="4688308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0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«Проект»?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42" y="271400"/>
            <a:ext cx="9260542" cy="417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7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Временное </a:t>
            </a:r>
            <a:r>
              <a:rPr lang="ru-RU" dirty="0"/>
              <a:t>мероприятие </a:t>
            </a:r>
            <a:r>
              <a:rPr lang="ru-RU" dirty="0" smtClean="0"/>
              <a:t>по созданию уникальных продуктов или услуг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Стандарт </a:t>
            </a:r>
            <a:r>
              <a:rPr lang="en-US" dirty="0" err="1" smtClean="0"/>
              <a:t>PMBoK</a:t>
            </a:r>
            <a:r>
              <a:rPr lang="en-US" dirty="0" smtClean="0"/>
              <a:t> PMI ®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либо «Мероприятие, которое выполняется впервые и имеет высокий риск»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023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Жизненный цикл проекта?</a:t>
            </a:r>
            <a:endParaRPr lang="ru-RU" sz="3200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Водопадная модель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Итерационная модель</a:t>
            </a:r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991" y="502067"/>
            <a:ext cx="5631422" cy="539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22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Жизненный цикл проекта включает все фазы от момента инициации до момента завершения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Рассел </a:t>
            </a:r>
            <a:r>
              <a:rPr lang="ru-RU" dirty="0" err="1" smtClean="0"/>
              <a:t>Д.Арчибальд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Жизненный цикл позволяет менеджеру (организации) управлять риском «мы не получили результат, потому что сами плохо его представляли».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907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86736952"/>
              </p:ext>
            </p:extLst>
          </p:nvPr>
        </p:nvGraphicFramePr>
        <p:xfrm>
          <a:off x="1030941" y="500541"/>
          <a:ext cx="10546977" cy="5856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50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43d9ef63caa225b02edbc1a5d37e793fe3d7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Сетка</Template>
  <TotalTime>87</TotalTime>
  <Words>690</Words>
  <Application>Microsoft Office PowerPoint</Application>
  <PresentationFormat>Широкоэкранный</PresentationFormat>
  <Paragraphs>130</Paragraphs>
  <Slides>32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Century Gothic</vt:lpstr>
      <vt:lpstr>Сетка</vt:lpstr>
      <vt:lpstr>Управление проектами: галопом по Европам</vt:lpstr>
      <vt:lpstr>Обо мне</vt:lpstr>
      <vt:lpstr>Структура нашего занятия</vt:lpstr>
      <vt:lpstr>Важнейшие понятия управления проектами</vt:lpstr>
      <vt:lpstr>Что такое «Проект»?</vt:lpstr>
      <vt:lpstr>Временное мероприятие по созданию уникальных продуктов или услуг</vt:lpstr>
      <vt:lpstr>Жизненный цикл проекта?</vt:lpstr>
      <vt:lpstr>Жизненный цикл проекта включает все фазы от момента инициации до момента завершения </vt:lpstr>
      <vt:lpstr>Презентация PowerPoint</vt:lpstr>
      <vt:lpstr>Презентация PowerPoint</vt:lpstr>
      <vt:lpstr>Критический путь проекта</vt:lpstr>
      <vt:lpstr>Критический путь – самый длинный путь проекта с учетом взаимосвязи между задачами</vt:lpstr>
      <vt:lpstr>Презентация PowerPoint</vt:lpstr>
      <vt:lpstr>Заинтересованные стороны проекта</vt:lpstr>
      <vt:lpstr>Управление рисками в проекте</vt:lpstr>
      <vt:lpstr>Шаг 3. Что такое «риск»?</vt:lpstr>
      <vt:lpstr>ФОРМУЛА РИСКА</vt:lpstr>
      <vt:lpstr>МОРАЛЬ!</vt:lpstr>
      <vt:lpstr>Презентация PowerPoint</vt:lpstr>
      <vt:lpstr>Качественный анализ рисков позволяет ранжировать события по двум параметрам: вероятность и степень влияния на проект</vt:lpstr>
      <vt:lpstr>Презентация PowerPoint</vt:lpstr>
      <vt:lpstr>СТРАТЕГИИ УПРАВЛЕНИЯ РИСКАМИ</vt:lpstr>
      <vt:lpstr>Все превентивные меры должны быть запланированы и выполнены!</vt:lpstr>
      <vt:lpstr>Наиболее значимые риски</vt:lpstr>
      <vt:lpstr>Инструменты коммуникаций (взаимодействия) в проекте</vt:lpstr>
      <vt:lpstr>Кто-кому-когда-в каком виде передает информацию о проекте и его событиях</vt:lpstr>
      <vt:lpstr>Канбан доска</vt:lpstr>
      <vt:lpstr>Карточка канбан</vt:lpstr>
      <vt:lpstr>Презентация PowerPoint</vt:lpstr>
      <vt:lpstr>Презентация PowerPoint</vt:lpstr>
      <vt:lpstr>Презентация PowerPoint</vt:lpstr>
      <vt:lpstr>КОНЕЦ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проектами: галопом по Европам</dc:title>
  <dc:creator>Alexander Koltsov</dc:creator>
  <cp:lastModifiedBy>Alexander Koltsov</cp:lastModifiedBy>
  <cp:revision>136</cp:revision>
  <dcterms:created xsi:type="dcterms:W3CDTF">2014-04-16T10:53:53Z</dcterms:created>
  <dcterms:modified xsi:type="dcterms:W3CDTF">2014-04-16T12:21:13Z</dcterms:modified>
</cp:coreProperties>
</file>