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988F1B70-AF80-4197-9E29-7E0E56779949}" type="datetimeFigureOut">
              <a:rPr lang="ru-RU" smtClean="0"/>
              <a:t>27.04.2012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DB01285-29BD-468C-B4DB-782493EB5B9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pmoffice.by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Бесплатный вебинар.</a:t>
            </a:r>
          </a:p>
          <a:p>
            <a:r>
              <a:rPr lang="ru-RU" sz="2800" dirty="0" smtClean="0"/>
              <a:t>Александр Кольцов. </a:t>
            </a:r>
          </a:p>
          <a:p>
            <a:r>
              <a:rPr lang="ru-RU" sz="2800" dirty="0" smtClean="0"/>
              <a:t>Компания Проектный офис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Планирование проектов с помощью </a:t>
            </a:r>
            <a:r>
              <a:rPr lang="en-US" sz="3600" b="1" dirty="0" smtClean="0"/>
              <a:t>Microsoft Project 2010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23096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Знакомство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5138863" cy="4114800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  <a:defRPr/>
            </a:pPr>
            <a:r>
              <a:rPr lang="ru-RU" sz="3200" dirty="0"/>
              <a:t>Со-учредитель компании «Проектный Офис» </a:t>
            </a:r>
            <a:r>
              <a:rPr lang="ru-RU" sz="3200" dirty="0">
                <a:hlinkClick r:id="rId2"/>
              </a:rPr>
              <a:t>http://pmoffice.by</a:t>
            </a:r>
            <a:endParaRPr lang="ru-RU" sz="3200" dirty="0"/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Опыт использования </a:t>
            </a:r>
            <a:r>
              <a:rPr lang="en-US" sz="3200" dirty="0" smtClean="0"/>
              <a:t>Microsoft Project – 7 </a:t>
            </a:r>
            <a:r>
              <a:rPr lang="ru-RU" sz="3200" dirty="0" smtClean="0"/>
              <a:t>лет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/>
              <a:t>Опыт работы руководителем проектного офиса в многопрофильных холдингах, ИТ-структурах, банках</a:t>
            </a:r>
          </a:p>
          <a:p>
            <a:pPr>
              <a:spcBef>
                <a:spcPts val="0"/>
              </a:spcBef>
              <a:defRPr/>
            </a:pPr>
            <a:r>
              <a:rPr lang="ru-RU" sz="3200" dirty="0" smtClean="0"/>
              <a:t>Сертифицированный </a:t>
            </a:r>
            <a:r>
              <a:rPr lang="ru-RU" sz="3200" dirty="0"/>
              <a:t>эксперт по управлению проектами (РМЕ, РФ</a:t>
            </a:r>
            <a:r>
              <a:rPr lang="ru-RU" sz="3200" dirty="0" smtClean="0"/>
              <a:t>)</a:t>
            </a:r>
            <a:endParaRPr lang="ru-RU" sz="3200" dirty="0"/>
          </a:p>
        </p:txBody>
      </p:sp>
      <p:pic>
        <p:nvPicPr>
          <p:cNvPr id="4" name="Picture 8" descr="http://www.koltsov.by/wp-content/uploads/2010/05/I-am5-212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5708">
            <a:off x="5904398" y="1159707"/>
            <a:ext cx="2831197" cy="40064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0032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620688"/>
            <a:ext cx="7924800" cy="2448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100" dirty="0" smtClean="0"/>
              <a:t>#1 </a:t>
            </a:r>
            <a:r>
              <a:rPr lang="ru-RU" sz="5100" dirty="0" smtClean="0"/>
              <a:t>Проект – временное мероприятие по созданию уникальных результатов</a:t>
            </a:r>
            <a:endParaRPr lang="en-US" sz="5100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294421"/>
              </p:ext>
            </p:extLst>
          </p:nvPr>
        </p:nvGraphicFramePr>
        <p:xfrm>
          <a:off x="1547664" y="3212976"/>
          <a:ext cx="6096000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ПРОЕКТ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НЕПРОЕКТ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Внедрение ИТ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Поддержка ПО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создание новой услуги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Продажа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услуг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Подготовка и участие в выставке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Изготовление маркетинговых материалов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открытие магазина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Инвентаризация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строительство дачи</a:t>
                      </a:r>
                      <a:endParaRPr lang="en-US" sz="105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Эксплуатация дома</a:t>
                      </a:r>
                      <a:endParaRPr lang="en-US" sz="105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00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ГОРЯЧИЕ КЛАВИШИ: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alt+F10 </a:t>
            </a:r>
            <a:r>
              <a:rPr lang="ru-RU" sz="2800" dirty="0"/>
              <a:t>(назначение ресурсов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ctrl+shift+F5 </a:t>
            </a:r>
            <a:r>
              <a:rPr lang="ru-RU" sz="2800" dirty="0"/>
              <a:t>(переход к задаче "пальчик</a:t>
            </a:r>
            <a:r>
              <a:rPr lang="ru-RU" sz="2800" dirty="0" smtClean="0"/>
              <a:t>")</a:t>
            </a:r>
          </a:p>
          <a:p>
            <a:r>
              <a:rPr lang="ru-RU" sz="2800" dirty="0" smtClean="0"/>
              <a:t>shift+F2 </a:t>
            </a:r>
            <a:r>
              <a:rPr lang="ru-RU" sz="2800" dirty="0"/>
              <a:t>(свойства задачи</a:t>
            </a:r>
            <a:r>
              <a:rPr lang="ru-RU" sz="2800" dirty="0" smtClean="0"/>
              <a:t>)</a:t>
            </a:r>
          </a:p>
          <a:p>
            <a:r>
              <a:rPr lang="en-US" sz="2800" dirty="0" smtClean="0"/>
              <a:t>ctrl+F2 (</a:t>
            </a:r>
            <a:r>
              <a:rPr lang="ru-RU" sz="2800" dirty="0" smtClean="0"/>
              <a:t>связать задачи)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52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1028</TotalTime>
  <Words>117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Горизонт</vt:lpstr>
      <vt:lpstr>Планирование проектов с помощью Microsoft Project 2010</vt:lpstr>
      <vt:lpstr>Знакомство</vt:lpstr>
      <vt:lpstr>Презентация PowerPoint</vt:lpstr>
      <vt:lpstr>ГОРЯЧИЕ КЛАВИШИ:</vt:lpstr>
    </vt:vector>
  </TitlesOfParts>
  <Company>rtl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Планирование проектов с помощью Microsoft Project 2010</dc:title>
  <dc:creator>Alexander Koltsov</dc:creator>
  <cp:lastModifiedBy>Alexander Koltsov</cp:lastModifiedBy>
  <cp:revision>2</cp:revision>
  <dcterms:created xsi:type="dcterms:W3CDTF">2012-04-27T12:48:57Z</dcterms:created>
  <dcterms:modified xsi:type="dcterms:W3CDTF">2012-04-28T05:57:26Z</dcterms:modified>
</cp:coreProperties>
</file>